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4" r:id="rId2"/>
    <p:sldId id="258" r:id="rId3"/>
    <p:sldId id="265" r:id="rId4"/>
    <p:sldId id="259" r:id="rId5"/>
    <p:sldId id="262" r:id="rId6"/>
    <p:sldId id="257" r:id="rId7"/>
    <p:sldId id="266" r:id="rId8"/>
    <p:sldId id="267" r:id="rId9"/>
    <p:sldId id="269" r:id="rId10"/>
    <p:sldId id="270" r:id="rId11"/>
    <p:sldId id="271" r:id="rId12"/>
    <p:sldId id="268" r:id="rId13"/>
    <p:sldId id="260" r:id="rId14"/>
    <p:sldId id="272" r:id="rId15"/>
    <p:sldId id="263" r:id="rId16"/>
    <p:sldId id="261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114301-C4EB-4C5F-8C4F-E90A9F66F956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EA6D3-B99F-413B-B335-EE620F03A2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742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EA6D3-B99F-413B-B335-EE620F03A29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994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094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528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671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74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361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884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705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952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115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088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197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FF05C-4DE8-41FE-BFE3-6A3520BB1978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48DAC-980C-4C35-B4B3-90CDB307B2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276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ольга\Desktop\2017\bezopasnost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794519"/>
          </a:xfrm>
        </p:spPr>
        <p:txBody>
          <a:bodyPr/>
          <a:lstStyle/>
          <a:p>
            <a:r>
              <a:rPr lang="ru-RU" dirty="0" smtClean="0"/>
              <a:t>Безопасная прогулка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299792" y="6273327"/>
            <a:ext cx="6872808" cy="553616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Подготовил: воспитатель Гусева О.А.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68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59288"/>
            <a:ext cx="9324528" cy="701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548680"/>
            <a:ext cx="60304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Подвижные, как ртуть,</a:t>
            </a:r>
          </a:p>
          <a:p>
            <a:r>
              <a:rPr lang="ru-RU" dirty="0"/>
              <a:t>Неугомонные, живые,</a:t>
            </a:r>
          </a:p>
          <a:p>
            <a:r>
              <a:rPr lang="ru-RU" dirty="0"/>
              <a:t>Растут они, не ведая забот,</a:t>
            </a:r>
          </a:p>
          <a:p>
            <a:r>
              <a:rPr lang="ru-RU" dirty="0"/>
              <a:t>Родительскому сердцу дорогие.</a:t>
            </a:r>
          </a:p>
          <a:p>
            <a:r>
              <a:rPr lang="ru-RU" dirty="0"/>
              <a:t>И дети тоже чувствуют, что нет</a:t>
            </a:r>
          </a:p>
          <a:p>
            <a:r>
              <a:rPr lang="ru-RU" dirty="0"/>
              <a:t>Гарантий от опасностей и бед.</a:t>
            </a:r>
          </a:p>
          <a:p>
            <a:r>
              <a:rPr lang="ru-RU" dirty="0"/>
              <a:t>Но лишь тогда они проявят опасенье,</a:t>
            </a:r>
          </a:p>
          <a:p>
            <a:r>
              <a:rPr lang="ru-RU" dirty="0"/>
              <a:t>Коль будут знать,</a:t>
            </a:r>
          </a:p>
          <a:p>
            <a:r>
              <a:rPr lang="ru-RU" dirty="0"/>
              <a:t>чего бояться им.</a:t>
            </a:r>
          </a:p>
          <a:p>
            <a:r>
              <a:rPr lang="ru-RU" dirty="0" err="1"/>
              <a:t>Домокош</a:t>
            </a:r>
            <a:r>
              <a:rPr lang="ru-RU" dirty="0"/>
              <a:t> Варга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60649"/>
            <a:ext cx="4392488" cy="585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245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ольга\Desktop\2017\phpqwoCpP_Pamyatka-ZHara_html_6aee7c61f94b618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Цель:</a:t>
            </a:r>
            <a:br>
              <a:rPr lang="ru-RU" sz="2800" dirty="0" smtClean="0"/>
            </a:br>
            <a:r>
              <a:rPr lang="ru-RU" sz="2800" dirty="0" smtClean="0"/>
              <a:t>Подготовить ребенка к безопасной жизни в окружающей среде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32567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13"/>
            <a:ext cx="91128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260648"/>
            <a:ext cx="6408712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Задачи воспитания и </a:t>
            </a:r>
            <a:r>
              <a:rPr lang="ru-RU" sz="2400" b="1" dirty="0" smtClean="0">
                <a:solidFill>
                  <a:srgbClr val="FF0000"/>
                </a:solidFill>
              </a:rPr>
              <a:t>развития безопасного поведения у  </a:t>
            </a:r>
            <a:r>
              <a:rPr lang="ru-RU" sz="2400" b="1" dirty="0">
                <a:solidFill>
                  <a:srgbClr val="FF0000"/>
                </a:solidFill>
              </a:rPr>
              <a:t>детей:</a:t>
            </a:r>
          </a:p>
          <a:p>
            <a:r>
              <a:rPr lang="ru-RU" sz="1600" dirty="0"/>
              <a:t> </a:t>
            </a:r>
            <a:r>
              <a:rPr lang="ru-RU" sz="1600" b="1" dirty="0" smtClean="0"/>
              <a:t>1</a:t>
            </a:r>
            <a:r>
              <a:rPr lang="ru-RU" sz="1600" b="1" dirty="0"/>
              <a:t>. Обогащение представлений детей об основных источниках и видах опасности в быту, на улице, в природе, в общении с незнакомыми людьми</a:t>
            </a:r>
            <a:r>
              <a:rPr lang="ru-RU" sz="1600" b="1" dirty="0" smtClean="0"/>
              <a:t>.</a:t>
            </a:r>
            <a:endParaRPr lang="ru-RU" sz="1600" b="1" dirty="0"/>
          </a:p>
          <a:p>
            <a:r>
              <a:rPr lang="ru-RU" sz="1600" b="1" dirty="0"/>
              <a:t>2. Ознакомление детей с простейшими способами безопасного поведения в разнообразных опасных ситуациях</a:t>
            </a:r>
            <a:r>
              <a:rPr lang="ru-RU" sz="1600" b="1" dirty="0" smtClean="0"/>
              <a:t>.</a:t>
            </a:r>
            <a:endParaRPr lang="ru-RU" sz="1600" b="1" dirty="0"/>
          </a:p>
          <a:p>
            <a:r>
              <a:rPr lang="ru-RU" sz="1600" b="1" dirty="0"/>
              <a:t>3. Формирование знаний о правилах безопасного дорожного движения в качестве пешехода и пассажира транспортного средства</a:t>
            </a:r>
            <a:r>
              <a:rPr lang="ru-RU" sz="1600" b="1" dirty="0" smtClean="0"/>
              <a:t>.</a:t>
            </a:r>
            <a:endParaRPr lang="ru-RU" sz="1600" b="1" dirty="0"/>
          </a:p>
          <a:p>
            <a:r>
              <a:rPr lang="ru-RU" sz="1600" b="1" dirty="0"/>
              <a:t>4. Развитие умений и навыков безопасного поведения у детей в разнообразных опасных ситуациях</a:t>
            </a:r>
            <a:r>
              <a:rPr lang="ru-RU" sz="1600" b="1" dirty="0" smtClean="0"/>
              <a:t>.</a:t>
            </a:r>
            <a:endParaRPr lang="ru-RU" sz="1600" b="1" dirty="0"/>
          </a:p>
          <a:p>
            <a:r>
              <a:rPr lang="ru-RU" sz="1600" b="1" dirty="0"/>
              <a:t>5. Закрепление умений и навыков безопасного поведения в условиях специально организованной и самостоятельной деятельности</a:t>
            </a:r>
            <a:r>
              <a:rPr lang="ru-RU" sz="1600" b="1" dirty="0" smtClean="0"/>
              <a:t>.</a:t>
            </a:r>
            <a:endParaRPr lang="ru-RU" sz="1600" b="1" dirty="0"/>
          </a:p>
          <a:p>
            <a:r>
              <a:rPr lang="ru-RU" sz="1600" b="1" dirty="0"/>
              <a:t>6. Развитие осознанности и произвольности в выполнении основных правил безопасного поведения в быту, на улице, в природе, в общении с незнакомыми людьми.</a:t>
            </a:r>
          </a:p>
          <a:p>
            <a:r>
              <a:rPr lang="ru-RU" sz="1600" b="1" dirty="0"/>
              <a:t> </a:t>
            </a:r>
          </a:p>
          <a:p>
            <a:r>
              <a:rPr lang="ru-RU" sz="1600" b="1" dirty="0"/>
              <a:t>7. Формирование осторожного и осмотрительного отношения к потенциально опасным ситуациям.</a:t>
            </a:r>
          </a:p>
          <a:p>
            <a:r>
              <a:rPr lang="ru-RU" sz="1600" b="1" dirty="0"/>
              <a:t> </a:t>
            </a:r>
          </a:p>
          <a:p>
            <a:r>
              <a:rPr lang="ru-RU" sz="1600" b="1" dirty="0">
                <a:solidFill>
                  <a:srgbClr val="FF0000"/>
                </a:solidFill>
              </a:rPr>
              <a:t>Главное, что мы должны сделать в своей работе— это воспитание у ребенка адекватного поведения в различных неожиданных ситуациях.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7595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13"/>
            <a:ext cx="91128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260648"/>
            <a:ext cx="63367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Основные физиологические и психологические особенности детей: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r>
              <a:rPr lang="ru-RU" sz="2400" b="1" dirty="0" smtClean="0"/>
              <a:t>Анатомо-физиологические особенности;</a:t>
            </a:r>
          </a:p>
          <a:p>
            <a:pPr marL="457200" indent="-457200">
              <a:buAutoNum type="arabicPeriod"/>
            </a:pPr>
            <a:r>
              <a:rPr lang="ru-RU" sz="2400" b="1" dirty="0" smtClean="0"/>
              <a:t>Сложности в управлении поведением, импульсивность;</a:t>
            </a:r>
          </a:p>
          <a:p>
            <a:pPr marL="457200" indent="-457200">
              <a:buAutoNum type="arabicPeriod"/>
            </a:pPr>
            <a:r>
              <a:rPr lang="ru-RU" sz="2400" b="1" dirty="0" smtClean="0"/>
              <a:t>Повышенная двигательная активность;</a:t>
            </a:r>
          </a:p>
          <a:p>
            <a:pPr marL="457200" indent="-457200">
              <a:buAutoNum type="arabicPeriod"/>
            </a:pPr>
            <a:r>
              <a:rPr lang="ru-RU" sz="2400" b="1" dirty="0" smtClean="0"/>
              <a:t>Эмоция страха;</a:t>
            </a:r>
          </a:p>
          <a:p>
            <a:pPr marL="457200" indent="-457200">
              <a:buAutoNum type="arabicPeriod"/>
            </a:pPr>
            <a:r>
              <a:rPr lang="ru-RU" sz="2400" b="1" dirty="0" smtClean="0"/>
              <a:t>Замедленные реакции;</a:t>
            </a:r>
          </a:p>
          <a:p>
            <a:pPr marL="457200" indent="-457200">
              <a:buAutoNum type="arabicPeriod"/>
            </a:pPr>
            <a:r>
              <a:rPr lang="ru-RU" sz="2400" b="1" dirty="0" smtClean="0"/>
              <a:t>Распределение и переключение внимания;</a:t>
            </a:r>
          </a:p>
          <a:p>
            <a:pPr marL="457200" indent="-457200">
              <a:buAutoNum type="arabicPeriod"/>
            </a:pPr>
            <a:r>
              <a:rPr lang="ru-RU" sz="2400" b="1" dirty="0" smtClean="0"/>
              <a:t>Память дошкольника;</a:t>
            </a:r>
          </a:p>
          <a:p>
            <a:pPr marL="457200" indent="-457200">
              <a:buAutoNum type="arabicPeriod"/>
            </a:pPr>
            <a:r>
              <a:rPr lang="ru-RU" sz="2400" b="1" dirty="0" smtClean="0"/>
              <a:t>Неадекватность самооценки, переоценка своих возможностей.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01820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4" y="0"/>
            <a:ext cx="91128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1124744"/>
            <a:ext cx="640871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002060"/>
                </a:solidFill>
              </a:rPr>
              <a:t>«Прогулка - идеальное время для </a:t>
            </a:r>
            <a:r>
              <a:rPr lang="ru-RU" sz="4400" b="1" dirty="0" smtClean="0">
                <a:solidFill>
                  <a:srgbClr val="002060"/>
                </a:solidFill>
              </a:rPr>
              <a:t>разговоров с </a:t>
            </a:r>
            <a:r>
              <a:rPr lang="ru-RU" sz="4400" b="1" dirty="0">
                <a:solidFill>
                  <a:srgbClr val="002060"/>
                </a:solidFill>
              </a:rPr>
              <a:t>ребенком о его безопасности</a:t>
            </a:r>
            <a:r>
              <a:rPr lang="ru-RU" sz="4400" b="1" dirty="0" smtClean="0">
                <a:solidFill>
                  <a:srgbClr val="002060"/>
                </a:solidFill>
              </a:rPr>
              <a:t>»</a:t>
            </a:r>
          </a:p>
          <a:p>
            <a:pPr algn="ctr"/>
            <a:endParaRPr lang="ru-RU" sz="4400" b="1" dirty="0">
              <a:solidFill>
                <a:srgbClr val="002060"/>
              </a:solidFill>
            </a:endParaRPr>
          </a:p>
          <a:p>
            <a:pPr algn="ctr"/>
            <a:endParaRPr lang="ru-RU" sz="4400" b="1" dirty="0" smtClean="0">
              <a:solidFill>
                <a:srgbClr val="002060"/>
              </a:solidFill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r"/>
            <a:endParaRPr lang="ru-RU" b="1" dirty="0">
              <a:solidFill>
                <a:srgbClr val="002060"/>
              </a:solidFill>
            </a:endParaRPr>
          </a:p>
          <a:p>
            <a:pPr algn="r"/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33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25425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ольга\Desktop\2017\2233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936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3663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0" cy="666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1532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970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ольга\Desktop\2017\1673548900_gas-kvas-com-p-deti-igrayut-v-detskom-sadu-risunok-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86341"/>
            <a:ext cx="8432347" cy="766395"/>
          </a:xfrm>
        </p:spPr>
        <p:txBody>
          <a:bodyPr>
            <a:no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Требования безопасности при организации прогулок на участке детского сада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7760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https://krot.info/uploads/posts/2020-01/1580326909_20-p-veselie-foni-dlya-power-point-3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krot.info/uploads/posts/2020-01/1580326909_20-p-veselie-foni-dlya-power-point-35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krot.info/uploads/posts/2020-01/1580326909_20-p-veselie-foni-dlya-power-point-35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28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43808" y="260648"/>
            <a:ext cx="59046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работы с детьми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формированию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навыков безопасного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поведения: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Вступительная беседа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Индивидуальная работа</a:t>
            </a:r>
          </a:p>
          <a:p>
            <a:pPr marL="457200" indent="-457200">
              <a:buAutoNum type="arabicPeriod" startAt="3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игры.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 startAt="3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Подвижные игры</a:t>
            </a:r>
          </a:p>
          <a:p>
            <a:pPr marL="457200" indent="-457200">
              <a:buAutoNum type="arabicPeriod" startAt="3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Самостоятельная деятельность детей </a:t>
            </a:r>
          </a:p>
          <a:p>
            <a:pPr marL="457200" indent="-457200">
              <a:buAutoNum type="arabicPeriod" startAt="3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Целевые прогулки, экскурсии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32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ольга\Desktop\2017\1660758258_20-flomaster-club-p-kartinki-deti-na-progulke-v-detskom-sadu-k-4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3754760" cy="2218258"/>
          </a:xfrm>
        </p:spPr>
        <p:txBody>
          <a:bodyPr>
            <a:normAutofit fontScale="90000"/>
          </a:bodyPr>
          <a:lstStyle/>
          <a:p>
            <a:pPr algn="l"/>
            <a:r>
              <a:rPr lang="ru-RU" i="1" dirty="0" smtClean="0"/>
              <a:t>Требования безопасности по окончании прогулки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154314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160338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Наши безопасные прогулки</a:t>
            </a:r>
            <a:r>
              <a:rPr lang="ru-RU" sz="3600" b="1" dirty="0"/>
              <a:t> </a:t>
            </a:r>
          </a:p>
        </p:txBody>
      </p:sp>
      <p:sp>
        <p:nvSpPr>
          <p:cNvPr id="1026" name="AutoShape 2" descr="https://apf.mail.ru/cgi-bin/readmsg?id=16334344860599103249;0;1&amp;exif=1&amp;full=1&amp;x-email=tatyana-samoylova-78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18" y="3681259"/>
            <a:ext cx="4453801" cy="317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906979"/>
            <a:ext cx="4725229" cy="2774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818" y="906979"/>
            <a:ext cx="4453802" cy="2774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681259"/>
            <a:ext cx="4716016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https://krot.info/uploads/posts/2020-01/1580326909_20-p-veselie-foni-dlya-power-point-3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krot.info/uploads/posts/2020-01/1580326909_20-p-veselie-foni-dlya-power-point-35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krot.info/uploads/posts/2020-01/1580326909_20-p-veselie-foni-dlya-power-point-35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4" y="0"/>
            <a:ext cx="91128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71600" y="764704"/>
            <a:ext cx="73448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</a:rPr>
              <a:t>Нет большей заслуги, чем сбережение жизни детей, а самое трудное- </a:t>
            </a:r>
            <a:r>
              <a:rPr lang="ru-RU" sz="3600" b="1" dirty="0">
                <a:solidFill>
                  <a:srgbClr val="FF0000"/>
                </a:solidFill>
              </a:rPr>
              <a:t>это научить их беречь свою жизнь.</a:t>
            </a:r>
          </a:p>
          <a:p>
            <a:r>
              <a:rPr lang="ru-RU" sz="3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8192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475252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КОНЕЦ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 внимание!!!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3698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188</Words>
  <Application>Microsoft Office PowerPoint</Application>
  <PresentationFormat>Экран (4:3)</PresentationFormat>
  <Paragraphs>54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Безопасная прогулка</vt:lpstr>
      <vt:lpstr>Презентация PowerPoint</vt:lpstr>
      <vt:lpstr>Цель: Подготовить ребенка к безопасной жизни в окружающей среде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Требования безопасности при организации прогулок на участке детского сада</vt:lpstr>
      <vt:lpstr>Презентация PowerPoint</vt:lpstr>
      <vt:lpstr>Требования безопасности по окончании прогулки</vt:lpstr>
      <vt:lpstr>Презентация PowerPoint</vt:lpstr>
      <vt:lpstr>Презентация PowerPoint</vt:lpstr>
      <vt:lpstr>КОНЕЦ   Спасибо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ольга</cp:lastModifiedBy>
  <cp:revision>22</cp:revision>
  <dcterms:created xsi:type="dcterms:W3CDTF">2020-11-21T17:39:50Z</dcterms:created>
  <dcterms:modified xsi:type="dcterms:W3CDTF">2023-04-04T15:15:19Z</dcterms:modified>
</cp:coreProperties>
</file>