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70" r:id="rId2"/>
    <p:sldId id="271" r:id="rId3"/>
    <p:sldId id="272" r:id="rId4"/>
    <p:sldId id="273" r:id="rId5"/>
    <p:sldId id="257" r:id="rId6"/>
    <p:sldId id="276" r:id="rId7"/>
    <p:sldId id="277" r:id="rId8"/>
    <p:sldId id="275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1" r:id="rId21"/>
    <p:sldId id="278" r:id="rId22"/>
    <p:sldId id="292" r:id="rId23"/>
    <p:sldId id="268" r:id="rId24"/>
    <p:sldId id="293" r:id="rId25"/>
    <p:sldId id="269" r:id="rId26"/>
  </p:sldIdLst>
  <p:sldSz cx="9144000" cy="6858000" type="screen4x3"/>
  <p:notesSz cx="6759575" cy="98679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CCFF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74" autoAdjust="0"/>
    <p:restoredTop sz="9466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50"/>
    </p:cViewPr>
  </p:sorterViewPr>
  <p:notesViewPr>
    <p:cSldViewPr>
      <p:cViewPr varScale="1">
        <p:scale>
          <a:sx n="56" d="100"/>
          <a:sy n="56" d="100"/>
        </p:scale>
        <p:origin x="-1860" y="-78"/>
      </p:cViewPr>
      <p:guideLst>
        <p:guide orient="horz" pos="3108"/>
        <p:guide pos="212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D682A5-79CF-4771-8CB7-69AD2D5AB3C9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4DBA555-B19C-4DAE-9788-10E7197C0110}">
      <dgm:prSet phldrT="[Текст]"/>
      <dgm:spPr>
        <a:solidFill>
          <a:srgbClr val="FFFF00"/>
        </a:solidFill>
      </dgm:spPr>
      <dgm:t>
        <a:bodyPr/>
        <a:lstStyle/>
        <a:p>
          <a:r>
            <a:rPr lang="ru-RU" b="1" dirty="0" smtClean="0">
              <a:solidFill>
                <a:srgbClr val="0070C0"/>
              </a:solidFill>
              <a:latin typeface="Arial Black" pitchFamily="34" charset="0"/>
            </a:rPr>
            <a:t>Учебные ситуации</a:t>
          </a:r>
          <a:endParaRPr lang="ru-RU" b="1" dirty="0">
            <a:solidFill>
              <a:srgbClr val="0070C0"/>
            </a:solidFill>
            <a:latin typeface="Arial Black" pitchFamily="34" charset="0"/>
          </a:endParaRPr>
        </a:p>
      </dgm:t>
    </dgm:pt>
    <dgm:pt modelId="{69ED0A97-A1DD-4E86-9BFD-31201C689F15}" type="parTrans" cxnId="{A5B5F907-11CE-4FCC-B43A-C54A241A6103}">
      <dgm:prSet/>
      <dgm:spPr/>
      <dgm:t>
        <a:bodyPr/>
        <a:lstStyle/>
        <a:p>
          <a:endParaRPr lang="ru-RU"/>
        </a:p>
      </dgm:t>
    </dgm:pt>
    <dgm:pt modelId="{02F94B34-D378-4982-BCC0-ACF9BFCBA4D5}" type="sibTrans" cxnId="{A5B5F907-11CE-4FCC-B43A-C54A241A6103}">
      <dgm:prSet/>
      <dgm:spPr/>
      <dgm:t>
        <a:bodyPr/>
        <a:lstStyle/>
        <a:p>
          <a:endParaRPr lang="ru-RU"/>
        </a:p>
      </dgm:t>
    </dgm:pt>
    <dgm:pt modelId="{6105372F-87CD-4289-A65E-7740397DFB68}">
      <dgm:prSet phldrT="[Текст]"/>
      <dgm:spPr>
        <a:solidFill>
          <a:srgbClr val="FFFF00"/>
        </a:solidFill>
      </dgm:spPr>
      <dgm:t>
        <a:bodyPr/>
        <a:lstStyle/>
        <a:p>
          <a:r>
            <a:rPr lang="ru-RU" b="1" dirty="0" smtClean="0">
              <a:solidFill>
                <a:srgbClr val="0070C0"/>
              </a:solidFill>
              <a:latin typeface="Arial Black" pitchFamily="34" charset="0"/>
            </a:rPr>
            <a:t>Радость познания</a:t>
          </a:r>
          <a:endParaRPr lang="ru-RU" b="1" dirty="0">
            <a:solidFill>
              <a:srgbClr val="0070C0"/>
            </a:solidFill>
            <a:latin typeface="Arial Black" pitchFamily="34" charset="0"/>
          </a:endParaRPr>
        </a:p>
      </dgm:t>
    </dgm:pt>
    <dgm:pt modelId="{89EBA12F-D567-4514-BBAD-CA097B80C454}" type="parTrans" cxnId="{23CE2086-9E71-4B45-B1F4-E65E736DD4D2}">
      <dgm:prSet/>
      <dgm:spPr/>
      <dgm:t>
        <a:bodyPr/>
        <a:lstStyle/>
        <a:p>
          <a:endParaRPr lang="ru-RU"/>
        </a:p>
      </dgm:t>
    </dgm:pt>
    <dgm:pt modelId="{BCE7961F-A97E-4F7C-A491-E7390F7654DE}" type="sibTrans" cxnId="{23CE2086-9E71-4B45-B1F4-E65E736DD4D2}">
      <dgm:prSet/>
      <dgm:spPr/>
      <dgm:t>
        <a:bodyPr/>
        <a:lstStyle/>
        <a:p>
          <a:endParaRPr lang="ru-RU"/>
        </a:p>
      </dgm:t>
    </dgm:pt>
    <dgm:pt modelId="{5CB3A5EF-6E67-4263-975C-1D34161C15E7}">
      <dgm:prSet phldrT="[Текст]"/>
      <dgm:spPr>
        <a:solidFill>
          <a:srgbClr val="FFFF00"/>
        </a:solidFill>
      </dgm:spPr>
      <dgm:t>
        <a:bodyPr/>
        <a:lstStyle/>
        <a:p>
          <a:r>
            <a:rPr lang="ru-RU" b="1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Развитие способностей</a:t>
          </a:r>
          <a:endParaRPr lang="ru-RU" b="1" dirty="0">
            <a:solidFill>
              <a:schemeClr val="accent1">
                <a:lumMod val="75000"/>
              </a:schemeClr>
            </a:solidFill>
            <a:latin typeface="Arial Black" pitchFamily="34" charset="0"/>
          </a:endParaRPr>
        </a:p>
      </dgm:t>
    </dgm:pt>
    <dgm:pt modelId="{6092F862-CE03-413D-BF9F-F6DC16E94107}" type="parTrans" cxnId="{697A3B8F-438E-4C64-9B09-D94E524C06C3}">
      <dgm:prSet/>
      <dgm:spPr/>
      <dgm:t>
        <a:bodyPr/>
        <a:lstStyle/>
        <a:p>
          <a:endParaRPr lang="ru-RU"/>
        </a:p>
      </dgm:t>
    </dgm:pt>
    <dgm:pt modelId="{167DFEC2-767A-43C4-9939-760B83C0397A}" type="sibTrans" cxnId="{697A3B8F-438E-4C64-9B09-D94E524C06C3}">
      <dgm:prSet/>
      <dgm:spPr/>
      <dgm:t>
        <a:bodyPr/>
        <a:lstStyle/>
        <a:p>
          <a:endParaRPr lang="ru-RU"/>
        </a:p>
      </dgm:t>
    </dgm:pt>
    <dgm:pt modelId="{DB2C9B96-CC9D-466E-9111-3700977749B4}">
      <dgm:prSet/>
      <dgm:spPr>
        <a:solidFill>
          <a:srgbClr val="FFFF00"/>
        </a:solidFill>
      </dgm:spPr>
      <dgm:t>
        <a:bodyPr/>
        <a:lstStyle/>
        <a:p>
          <a:r>
            <a:rPr lang="ru-RU" b="1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Творческие увлечения</a:t>
          </a:r>
          <a:endParaRPr lang="ru-RU" b="1" dirty="0">
            <a:solidFill>
              <a:schemeClr val="accent1">
                <a:lumMod val="75000"/>
              </a:schemeClr>
            </a:solidFill>
            <a:latin typeface="Arial Black" pitchFamily="34" charset="0"/>
          </a:endParaRPr>
        </a:p>
      </dgm:t>
    </dgm:pt>
    <dgm:pt modelId="{CDC1F912-1C79-42FC-B945-CA1277A00CED}" type="parTrans" cxnId="{67F42C0B-6FB8-46DD-BA7F-4D1BC169A019}">
      <dgm:prSet/>
      <dgm:spPr/>
      <dgm:t>
        <a:bodyPr/>
        <a:lstStyle/>
        <a:p>
          <a:endParaRPr lang="ru-RU"/>
        </a:p>
      </dgm:t>
    </dgm:pt>
    <dgm:pt modelId="{92FA7917-CCD6-4703-98EB-98A222EC9025}" type="sibTrans" cxnId="{67F42C0B-6FB8-46DD-BA7F-4D1BC169A019}">
      <dgm:prSet/>
      <dgm:spPr/>
      <dgm:t>
        <a:bodyPr/>
        <a:lstStyle/>
        <a:p>
          <a:endParaRPr lang="ru-RU"/>
        </a:p>
      </dgm:t>
    </dgm:pt>
    <dgm:pt modelId="{48BCC3CA-E6E8-4EF6-9CC9-03284ADBC640}" type="pres">
      <dgm:prSet presAssocID="{79D682A5-79CF-4771-8CB7-69AD2D5AB3C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2966B4-B0EB-46B3-A512-F3AF19A404D4}" type="pres">
      <dgm:prSet presAssocID="{5CB3A5EF-6E67-4263-975C-1D34161C15E7}" presName="boxAndChildren" presStyleCnt="0"/>
      <dgm:spPr/>
    </dgm:pt>
    <dgm:pt modelId="{19D5D2C2-9037-489F-97AA-3EA8F8A586D6}" type="pres">
      <dgm:prSet presAssocID="{5CB3A5EF-6E67-4263-975C-1D34161C15E7}" presName="parentTextBox" presStyleLbl="node1" presStyleIdx="0" presStyleCnt="4"/>
      <dgm:spPr/>
      <dgm:t>
        <a:bodyPr/>
        <a:lstStyle/>
        <a:p>
          <a:endParaRPr lang="ru-RU"/>
        </a:p>
      </dgm:t>
    </dgm:pt>
    <dgm:pt modelId="{C5BC9A15-8DCB-444A-A6CB-25074DD4C20C}" type="pres">
      <dgm:prSet presAssocID="{92FA7917-CCD6-4703-98EB-98A222EC9025}" presName="sp" presStyleCnt="0"/>
      <dgm:spPr/>
    </dgm:pt>
    <dgm:pt modelId="{474D8717-96E2-4332-AA39-DBAB08378D0D}" type="pres">
      <dgm:prSet presAssocID="{DB2C9B96-CC9D-466E-9111-3700977749B4}" presName="arrowAndChildren" presStyleCnt="0"/>
      <dgm:spPr/>
    </dgm:pt>
    <dgm:pt modelId="{5616AD74-34FA-419E-8FDB-8FB5C7F31CFC}" type="pres">
      <dgm:prSet presAssocID="{DB2C9B96-CC9D-466E-9111-3700977749B4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C86DD127-6ED2-40B2-8B38-FCC930607D4E}" type="pres">
      <dgm:prSet presAssocID="{BCE7961F-A97E-4F7C-A491-E7390F7654DE}" presName="sp" presStyleCnt="0"/>
      <dgm:spPr/>
    </dgm:pt>
    <dgm:pt modelId="{486F3574-F52C-4A4E-86CE-8984C6AA1E7D}" type="pres">
      <dgm:prSet presAssocID="{6105372F-87CD-4289-A65E-7740397DFB68}" presName="arrowAndChildren" presStyleCnt="0"/>
      <dgm:spPr/>
    </dgm:pt>
    <dgm:pt modelId="{BBA01DFD-FF7F-4D4D-93BB-7E889490A5EC}" type="pres">
      <dgm:prSet presAssocID="{6105372F-87CD-4289-A65E-7740397DFB68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5090A5A8-77AD-46CD-9A8A-9A50F12D3B8E}" type="pres">
      <dgm:prSet presAssocID="{02F94B34-D378-4982-BCC0-ACF9BFCBA4D5}" presName="sp" presStyleCnt="0"/>
      <dgm:spPr/>
    </dgm:pt>
    <dgm:pt modelId="{2B4021DB-58F8-489F-92A0-DC981BABE623}" type="pres">
      <dgm:prSet presAssocID="{14DBA555-B19C-4DAE-9788-10E7197C0110}" presName="arrowAndChildren" presStyleCnt="0"/>
      <dgm:spPr/>
    </dgm:pt>
    <dgm:pt modelId="{07C99147-4BF0-449D-ABE9-CC063C9F6EDF}" type="pres">
      <dgm:prSet presAssocID="{14DBA555-B19C-4DAE-9788-10E7197C0110}" presName="parentTextArrow" presStyleLbl="node1" presStyleIdx="3" presStyleCnt="4" custLinFactNeighborX="-4348" custLinFactNeighborY="-123"/>
      <dgm:spPr/>
      <dgm:t>
        <a:bodyPr/>
        <a:lstStyle/>
        <a:p>
          <a:endParaRPr lang="ru-RU"/>
        </a:p>
      </dgm:t>
    </dgm:pt>
  </dgm:ptLst>
  <dgm:cxnLst>
    <dgm:cxn modelId="{0350B341-F4A8-4B05-8607-FCE1F152C346}" type="presOf" srcId="{6105372F-87CD-4289-A65E-7740397DFB68}" destId="{BBA01DFD-FF7F-4D4D-93BB-7E889490A5EC}" srcOrd="0" destOrd="0" presId="urn:microsoft.com/office/officeart/2005/8/layout/process4"/>
    <dgm:cxn modelId="{EEA1954E-8D19-4489-9A54-7779F819C4B8}" type="presOf" srcId="{79D682A5-79CF-4771-8CB7-69AD2D5AB3C9}" destId="{48BCC3CA-E6E8-4EF6-9CC9-03284ADBC640}" srcOrd="0" destOrd="0" presId="urn:microsoft.com/office/officeart/2005/8/layout/process4"/>
    <dgm:cxn modelId="{A5B5F907-11CE-4FCC-B43A-C54A241A6103}" srcId="{79D682A5-79CF-4771-8CB7-69AD2D5AB3C9}" destId="{14DBA555-B19C-4DAE-9788-10E7197C0110}" srcOrd="0" destOrd="0" parTransId="{69ED0A97-A1DD-4E86-9BFD-31201C689F15}" sibTransId="{02F94B34-D378-4982-BCC0-ACF9BFCBA4D5}"/>
    <dgm:cxn modelId="{E77C93DB-DAD3-4519-B716-2819C470F73E}" type="presOf" srcId="{14DBA555-B19C-4DAE-9788-10E7197C0110}" destId="{07C99147-4BF0-449D-ABE9-CC063C9F6EDF}" srcOrd="0" destOrd="0" presId="urn:microsoft.com/office/officeart/2005/8/layout/process4"/>
    <dgm:cxn modelId="{67F42C0B-6FB8-46DD-BA7F-4D1BC169A019}" srcId="{79D682A5-79CF-4771-8CB7-69AD2D5AB3C9}" destId="{DB2C9B96-CC9D-466E-9111-3700977749B4}" srcOrd="2" destOrd="0" parTransId="{CDC1F912-1C79-42FC-B945-CA1277A00CED}" sibTransId="{92FA7917-CCD6-4703-98EB-98A222EC9025}"/>
    <dgm:cxn modelId="{23CE2086-9E71-4B45-B1F4-E65E736DD4D2}" srcId="{79D682A5-79CF-4771-8CB7-69AD2D5AB3C9}" destId="{6105372F-87CD-4289-A65E-7740397DFB68}" srcOrd="1" destOrd="0" parTransId="{89EBA12F-D567-4514-BBAD-CA097B80C454}" sibTransId="{BCE7961F-A97E-4F7C-A491-E7390F7654DE}"/>
    <dgm:cxn modelId="{697A3B8F-438E-4C64-9B09-D94E524C06C3}" srcId="{79D682A5-79CF-4771-8CB7-69AD2D5AB3C9}" destId="{5CB3A5EF-6E67-4263-975C-1D34161C15E7}" srcOrd="3" destOrd="0" parTransId="{6092F862-CE03-413D-BF9F-F6DC16E94107}" sibTransId="{167DFEC2-767A-43C4-9939-760B83C0397A}"/>
    <dgm:cxn modelId="{D0EC56BC-544D-4A92-9C9D-39BC667532D8}" type="presOf" srcId="{5CB3A5EF-6E67-4263-975C-1D34161C15E7}" destId="{19D5D2C2-9037-489F-97AA-3EA8F8A586D6}" srcOrd="0" destOrd="0" presId="urn:microsoft.com/office/officeart/2005/8/layout/process4"/>
    <dgm:cxn modelId="{BFD52F4B-5D0F-4D64-8A5A-F6CAE0463243}" type="presOf" srcId="{DB2C9B96-CC9D-466E-9111-3700977749B4}" destId="{5616AD74-34FA-419E-8FDB-8FB5C7F31CFC}" srcOrd="0" destOrd="0" presId="urn:microsoft.com/office/officeart/2005/8/layout/process4"/>
    <dgm:cxn modelId="{91E3A822-67DD-4345-BEA3-24F69823FC8F}" type="presParOf" srcId="{48BCC3CA-E6E8-4EF6-9CC9-03284ADBC640}" destId="{932966B4-B0EB-46B3-A512-F3AF19A404D4}" srcOrd="0" destOrd="0" presId="urn:microsoft.com/office/officeart/2005/8/layout/process4"/>
    <dgm:cxn modelId="{BF63A9E4-0301-47A9-947C-494B61CE7CC0}" type="presParOf" srcId="{932966B4-B0EB-46B3-A512-F3AF19A404D4}" destId="{19D5D2C2-9037-489F-97AA-3EA8F8A586D6}" srcOrd="0" destOrd="0" presId="urn:microsoft.com/office/officeart/2005/8/layout/process4"/>
    <dgm:cxn modelId="{9CAC807D-6EC3-42BC-9829-8ECC9B16E6C6}" type="presParOf" srcId="{48BCC3CA-E6E8-4EF6-9CC9-03284ADBC640}" destId="{C5BC9A15-8DCB-444A-A6CB-25074DD4C20C}" srcOrd="1" destOrd="0" presId="urn:microsoft.com/office/officeart/2005/8/layout/process4"/>
    <dgm:cxn modelId="{8068775F-3AD5-4410-8032-4905CDBB7C97}" type="presParOf" srcId="{48BCC3CA-E6E8-4EF6-9CC9-03284ADBC640}" destId="{474D8717-96E2-4332-AA39-DBAB08378D0D}" srcOrd="2" destOrd="0" presId="urn:microsoft.com/office/officeart/2005/8/layout/process4"/>
    <dgm:cxn modelId="{FFD85303-40E1-4685-B58C-3A43F0539DF4}" type="presParOf" srcId="{474D8717-96E2-4332-AA39-DBAB08378D0D}" destId="{5616AD74-34FA-419E-8FDB-8FB5C7F31CFC}" srcOrd="0" destOrd="0" presId="urn:microsoft.com/office/officeart/2005/8/layout/process4"/>
    <dgm:cxn modelId="{F04F3262-D50E-4663-92D2-7674C2589667}" type="presParOf" srcId="{48BCC3CA-E6E8-4EF6-9CC9-03284ADBC640}" destId="{C86DD127-6ED2-40B2-8B38-FCC930607D4E}" srcOrd="3" destOrd="0" presId="urn:microsoft.com/office/officeart/2005/8/layout/process4"/>
    <dgm:cxn modelId="{7A202BC7-CB41-4873-911F-10685FDAC1AE}" type="presParOf" srcId="{48BCC3CA-E6E8-4EF6-9CC9-03284ADBC640}" destId="{486F3574-F52C-4A4E-86CE-8984C6AA1E7D}" srcOrd="4" destOrd="0" presId="urn:microsoft.com/office/officeart/2005/8/layout/process4"/>
    <dgm:cxn modelId="{315AE36F-0ADC-4F34-B90B-078FFADFF2DC}" type="presParOf" srcId="{486F3574-F52C-4A4E-86CE-8984C6AA1E7D}" destId="{BBA01DFD-FF7F-4D4D-93BB-7E889490A5EC}" srcOrd="0" destOrd="0" presId="urn:microsoft.com/office/officeart/2005/8/layout/process4"/>
    <dgm:cxn modelId="{933A217F-8237-40A0-816A-42768098BC70}" type="presParOf" srcId="{48BCC3CA-E6E8-4EF6-9CC9-03284ADBC640}" destId="{5090A5A8-77AD-46CD-9A8A-9A50F12D3B8E}" srcOrd="5" destOrd="0" presId="urn:microsoft.com/office/officeart/2005/8/layout/process4"/>
    <dgm:cxn modelId="{0A20DCC7-DB7C-4880-B5F1-1E2DAA6D774E}" type="presParOf" srcId="{48BCC3CA-E6E8-4EF6-9CC9-03284ADBC640}" destId="{2B4021DB-58F8-489F-92A0-DC981BABE623}" srcOrd="6" destOrd="0" presId="urn:microsoft.com/office/officeart/2005/8/layout/process4"/>
    <dgm:cxn modelId="{6C9F589A-30D6-43D2-A703-35EB4CCC414D}" type="presParOf" srcId="{2B4021DB-58F8-489F-92A0-DC981BABE623}" destId="{07C99147-4BF0-449D-ABE9-CC063C9F6EDF}" srcOrd="0" destOrd="0" presId="urn:microsoft.com/office/officeart/2005/8/layout/process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A72A98-F65F-40CD-B6A8-B7B3DA028716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A52382B6-2458-46DE-9CDB-AB36CDB7D863}">
      <dgm:prSet phldrT="[Текст]"/>
      <dgm:spPr/>
      <dgm:t>
        <a:bodyPr/>
        <a:lstStyle/>
        <a:p>
          <a:r>
            <a:rPr lang="ru-RU" dirty="0" smtClean="0"/>
            <a:t>ДРИОПИТЕК</a:t>
          </a:r>
          <a:endParaRPr lang="ru-RU" dirty="0"/>
        </a:p>
      </dgm:t>
    </dgm:pt>
    <dgm:pt modelId="{D6E376FF-484D-4378-BF8B-118945824395}" type="parTrans" cxnId="{56B4D992-1C97-4E94-8871-BE55B66B8EC9}">
      <dgm:prSet/>
      <dgm:spPr/>
      <dgm:t>
        <a:bodyPr/>
        <a:lstStyle/>
        <a:p>
          <a:endParaRPr lang="ru-RU"/>
        </a:p>
      </dgm:t>
    </dgm:pt>
    <dgm:pt modelId="{67494E77-9E5E-4693-AFCD-290E64B9ACDF}" type="sibTrans" cxnId="{56B4D992-1C97-4E94-8871-BE55B66B8EC9}">
      <dgm:prSet/>
      <dgm:spPr/>
      <dgm:t>
        <a:bodyPr/>
        <a:lstStyle/>
        <a:p>
          <a:endParaRPr lang="ru-RU"/>
        </a:p>
      </dgm:t>
    </dgm:pt>
    <dgm:pt modelId="{1D186B57-66BB-4D7E-AFB6-13450D241C69}">
      <dgm:prSet phldrT="[Текст]"/>
      <dgm:spPr/>
      <dgm:t>
        <a:bodyPr/>
        <a:lstStyle/>
        <a:p>
          <a:r>
            <a:rPr lang="ru-RU" dirty="0" smtClean="0"/>
            <a:t>АВСТРАЛОПИТЕК</a:t>
          </a:r>
          <a:endParaRPr lang="ru-RU" dirty="0"/>
        </a:p>
      </dgm:t>
    </dgm:pt>
    <dgm:pt modelId="{93A78733-47B2-4610-92FA-96F500B3B9E4}" type="parTrans" cxnId="{4C0F4DC1-BA64-4026-86E8-3C3B034DE147}">
      <dgm:prSet/>
      <dgm:spPr/>
      <dgm:t>
        <a:bodyPr/>
        <a:lstStyle/>
        <a:p>
          <a:endParaRPr lang="ru-RU"/>
        </a:p>
      </dgm:t>
    </dgm:pt>
    <dgm:pt modelId="{BAD8A0B0-9C17-464E-A00A-C446FBA487CC}" type="sibTrans" cxnId="{4C0F4DC1-BA64-4026-86E8-3C3B034DE147}">
      <dgm:prSet/>
      <dgm:spPr/>
      <dgm:t>
        <a:bodyPr/>
        <a:lstStyle/>
        <a:p>
          <a:endParaRPr lang="ru-RU"/>
        </a:p>
      </dgm:t>
    </dgm:pt>
    <dgm:pt modelId="{E041F627-ABBA-4748-A0FF-61EF03ACAF91}">
      <dgm:prSet phldrT="[Текст]"/>
      <dgm:spPr/>
      <dgm:t>
        <a:bodyPr/>
        <a:lstStyle/>
        <a:p>
          <a:r>
            <a:rPr lang="ru-RU" dirty="0" smtClean="0"/>
            <a:t>ЧЕЛОВЕК УМЕЛЫЙ</a:t>
          </a:r>
          <a:endParaRPr lang="ru-RU" dirty="0"/>
        </a:p>
      </dgm:t>
    </dgm:pt>
    <dgm:pt modelId="{67781A8F-C8F0-4C57-B3B6-D325F91C56EB}" type="parTrans" cxnId="{3DEED57D-256A-4A2A-BC58-F30E705D0DD4}">
      <dgm:prSet/>
      <dgm:spPr/>
      <dgm:t>
        <a:bodyPr/>
        <a:lstStyle/>
        <a:p>
          <a:endParaRPr lang="ru-RU"/>
        </a:p>
      </dgm:t>
    </dgm:pt>
    <dgm:pt modelId="{2B6B23BA-0702-4B2B-B57B-CB4B22C5FCD1}" type="sibTrans" cxnId="{3DEED57D-256A-4A2A-BC58-F30E705D0DD4}">
      <dgm:prSet/>
      <dgm:spPr/>
      <dgm:t>
        <a:bodyPr/>
        <a:lstStyle/>
        <a:p>
          <a:endParaRPr lang="ru-RU"/>
        </a:p>
      </dgm:t>
    </dgm:pt>
    <dgm:pt modelId="{A6FBC43F-489C-4FBE-BBD1-F74D20BB71A6}">
      <dgm:prSet/>
      <dgm:spPr/>
      <dgm:t>
        <a:bodyPr/>
        <a:lstStyle/>
        <a:p>
          <a:r>
            <a:rPr lang="ru-RU" dirty="0" smtClean="0"/>
            <a:t>ЧЕЛОВЕК ПРЯМОХОДЯЩИЙ</a:t>
          </a:r>
          <a:endParaRPr lang="ru-RU" dirty="0"/>
        </a:p>
      </dgm:t>
    </dgm:pt>
    <dgm:pt modelId="{5AA5BB0E-BD63-4858-A39E-00AAE463BADD}" type="parTrans" cxnId="{FC159C39-2CFB-4D4C-8D25-9C2DA335DF1D}">
      <dgm:prSet/>
      <dgm:spPr/>
      <dgm:t>
        <a:bodyPr/>
        <a:lstStyle/>
        <a:p>
          <a:endParaRPr lang="ru-RU"/>
        </a:p>
      </dgm:t>
    </dgm:pt>
    <dgm:pt modelId="{09B3D13D-4131-4330-82A3-FF07DAFB6087}" type="sibTrans" cxnId="{FC159C39-2CFB-4D4C-8D25-9C2DA335DF1D}">
      <dgm:prSet/>
      <dgm:spPr/>
      <dgm:t>
        <a:bodyPr/>
        <a:lstStyle/>
        <a:p>
          <a:endParaRPr lang="ru-RU"/>
        </a:p>
      </dgm:t>
    </dgm:pt>
    <dgm:pt modelId="{F0FBC92D-0816-4F34-869F-554E8AEEDCEC}">
      <dgm:prSet/>
      <dgm:spPr/>
      <dgm:t>
        <a:bodyPr/>
        <a:lstStyle/>
        <a:p>
          <a:r>
            <a:rPr lang="ru-RU" dirty="0" smtClean="0"/>
            <a:t>НЕАНДЕРТАЛЕЦ</a:t>
          </a:r>
          <a:endParaRPr lang="ru-RU" dirty="0"/>
        </a:p>
      </dgm:t>
    </dgm:pt>
    <dgm:pt modelId="{406D2CE0-AFA9-4DEF-91E1-6D9E9EF7B5F7}" type="parTrans" cxnId="{88E5D8F5-1B7E-422F-8EBB-593F42E2A558}">
      <dgm:prSet/>
      <dgm:spPr/>
      <dgm:t>
        <a:bodyPr/>
        <a:lstStyle/>
        <a:p>
          <a:endParaRPr lang="ru-RU"/>
        </a:p>
      </dgm:t>
    </dgm:pt>
    <dgm:pt modelId="{4F65519F-0D36-4007-9919-F2959A7F5E35}" type="sibTrans" cxnId="{88E5D8F5-1B7E-422F-8EBB-593F42E2A558}">
      <dgm:prSet/>
      <dgm:spPr/>
      <dgm:t>
        <a:bodyPr/>
        <a:lstStyle/>
        <a:p>
          <a:endParaRPr lang="ru-RU"/>
        </a:p>
      </dgm:t>
    </dgm:pt>
    <dgm:pt modelId="{63823752-FC7F-4257-A6A8-17E62254A2E3}">
      <dgm:prSet/>
      <dgm:spPr/>
      <dgm:t>
        <a:bodyPr/>
        <a:lstStyle/>
        <a:p>
          <a:r>
            <a:rPr lang="ru-RU" dirty="0" smtClean="0"/>
            <a:t>КРОМАНЬОНЕЦ</a:t>
          </a:r>
          <a:endParaRPr lang="ru-RU" dirty="0"/>
        </a:p>
      </dgm:t>
    </dgm:pt>
    <dgm:pt modelId="{F5B076BB-38AA-4652-A36B-B63BFA66A586}" type="parTrans" cxnId="{B445E5AF-B22F-46C5-BA01-911BCA660627}">
      <dgm:prSet/>
      <dgm:spPr/>
      <dgm:t>
        <a:bodyPr/>
        <a:lstStyle/>
        <a:p>
          <a:endParaRPr lang="ru-RU"/>
        </a:p>
      </dgm:t>
    </dgm:pt>
    <dgm:pt modelId="{D454E74D-0CB0-4D5B-8852-1EC2091E2871}" type="sibTrans" cxnId="{B445E5AF-B22F-46C5-BA01-911BCA660627}">
      <dgm:prSet/>
      <dgm:spPr/>
      <dgm:t>
        <a:bodyPr/>
        <a:lstStyle/>
        <a:p>
          <a:endParaRPr lang="ru-RU"/>
        </a:p>
      </dgm:t>
    </dgm:pt>
    <dgm:pt modelId="{F2C28908-9925-41E3-A0B0-C9AC5B1B595F}" type="pres">
      <dgm:prSet presAssocID="{CDA72A98-F65F-40CD-B6A8-B7B3DA028716}" presName="linearFlow" presStyleCnt="0">
        <dgm:presLayoutVars>
          <dgm:resizeHandles val="exact"/>
        </dgm:presLayoutVars>
      </dgm:prSet>
      <dgm:spPr/>
    </dgm:pt>
    <dgm:pt modelId="{71E04D57-A5B5-4E3B-A6E7-85A65034A959}" type="pres">
      <dgm:prSet presAssocID="{A52382B6-2458-46DE-9CDB-AB36CDB7D863}" presName="node" presStyleLbl="node1" presStyleIdx="0" presStyleCnt="6" custLinFactX="58758" custLinFactNeighborX="100000" custLinFactNeighborY="-6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11C631-6CFD-4F23-B0DE-CF616E14A3F1}" type="pres">
      <dgm:prSet presAssocID="{67494E77-9E5E-4693-AFCD-290E64B9ACDF}" presName="sibTrans" presStyleLbl="sibTrans2D1" presStyleIdx="0" presStyleCnt="5"/>
      <dgm:spPr/>
      <dgm:t>
        <a:bodyPr/>
        <a:lstStyle/>
        <a:p>
          <a:endParaRPr lang="ru-RU"/>
        </a:p>
      </dgm:t>
    </dgm:pt>
    <dgm:pt modelId="{ABA72AAF-3995-46CF-9DB2-0B9020029B4E}" type="pres">
      <dgm:prSet presAssocID="{67494E77-9E5E-4693-AFCD-290E64B9ACDF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5CCAD5D6-D04A-4726-AC9A-5FAA3243170A}" type="pres">
      <dgm:prSet presAssocID="{1D186B57-66BB-4D7E-AFB6-13450D241C69}" presName="node" presStyleLbl="node1" presStyleIdx="1" presStyleCnt="6" custLinFactNeighborX="95608" custLinFactNeighborY="-119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C55109-3C6C-4FAB-BEB0-451E3D163D59}" type="pres">
      <dgm:prSet presAssocID="{BAD8A0B0-9C17-464E-A00A-C446FBA487CC}" presName="sibTrans" presStyleLbl="sibTrans2D1" presStyleIdx="1" presStyleCnt="5"/>
      <dgm:spPr/>
      <dgm:t>
        <a:bodyPr/>
        <a:lstStyle/>
        <a:p>
          <a:endParaRPr lang="ru-RU"/>
        </a:p>
      </dgm:t>
    </dgm:pt>
    <dgm:pt modelId="{9ED70DDF-A90A-4F78-9BBF-F9A44CFB3B8F}" type="pres">
      <dgm:prSet presAssocID="{BAD8A0B0-9C17-464E-A00A-C446FBA487CC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B9121379-0D0F-463B-8868-7B5C3AEA9A1C}" type="pres">
      <dgm:prSet presAssocID="{E041F627-ABBA-4748-A0FF-61EF03ACAF91}" presName="node" presStyleLbl="node1" presStyleIdx="2" presStyleCnt="6" custLinFactNeighborX="39475" custLinFactNeighborY="-27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A21984-7D43-4F9F-AAAD-310FF17D97F0}" type="pres">
      <dgm:prSet presAssocID="{2B6B23BA-0702-4B2B-B57B-CB4B22C5FCD1}" presName="sibTrans" presStyleLbl="sibTrans2D1" presStyleIdx="2" presStyleCnt="5"/>
      <dgm:spPr/>
      <dgm:t>
        <a:bodyPr/>
        <a:lstStyle/>
        <a:p>
          <a:endParaRPr lang="ru-RU"/>
        </a:p>
      </dgm:t>
    </dgm:pt>
    <dgm:pt modelId="{C26375E5-06DB-467E-90E5-C35B6E5D8617}" type="pres">
      <dgm:prSet presAssocID="{2B6B23BA-0702-4B2B-B57B-CB4B22C5FCD1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54417FD3-0BAA-4EE0-BC8D-23FCCD4A4BB1}" type="pres">
      <dgm:prSet presAssocID="{A6FBC43F-489C-4FBE-BBD1-F74D20BB71A6}" presName="node" presStyleLbl="node1" presStyleIdx="3" presStyleCnt="6" custLinFactNeighborX="-30692" custLinFactNeighborY="-140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9C31D8-C85E-4C44-8B6F-0B6C00E90503}" type="pres">
      <dgm:prSet presAssocID="{09B3D13D-4131-4330-82A3-FF07DAFB6087}" presName="sibTrans" presStyleLbl="sibTrans2D1" presStyleIdx="3" presStyleCnt="5"/>
      <dgm:spPr/>
      <dgm:t>
        <a:bodyPr/>
        <a:lstStyle/>
        <a:p>
          <a:endParaRPr lang="ru-RU"/>
        </a:p>
      </dgm:t>
    </dgm:pt>
    <dgm:pt modelId="{AC2D13F0-50F3-4ADE-B3B7-096C32385203}" type="pres">
      <dgm:prSet presAssocID="{09B3D13D-4131-4330-82A3-FF07DAFB6087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F728801B-4B6E-4AFF-9138-1687D7C1BCA5}" type="pres">
      <dgm:prSet presAssocID="{F0FBC92D-0816-4F34-869F-554E8AEEDCEC}" presName="node" presStyleLbl="node1" presStyleIdx="4" presStyleCnt="6" custLinFactNeighborX="-97350" custLinFactNeighborY="-47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1ED204-B328-41AC-AD34-EE8DED091F79}" type="pres">
      <dgm:prSet presAssocID="{4F65519F-0D36-4007-9919-F2959A7F5E35}" presName="sibTrans" presStyleLbl="sibTrans2D1" presStyleIdx="4" presStyleCnt="5"/>
      <dgm:spPr/>
      <dgm:t>
        <a:bodyPr/>
        <a:lstStyle/>
        <a:p>
          <a:endParaRPr lang="ru-RU"/>
        </a:p>
      </dgm:t>
    </dgm:pt>
    <dgm:pt modelId="{188F54B8-EBB3-41AC-9A01-8CE5B5127B8E}" type="pres">
      <dgm:prSet presAssocID="{4F65519F-0D36-4007-9919-F2959A7F5E35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810CE6A6-2C4B-4514-B229-E38211608C57}" type="pres">
      <dgm:prSet presAssocID="{63823752-FC7F-4257-A6A8-17E62254A2E3}" presName="node" presStyleLbl="node1" presStyleIdx="5" presStyleCnt="6" custLinFactX="-64009" custLinFactNeighborX="-100000" custLinFactNeighborY="45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159C39-2CFB-4D4C-8D25-9C2DA335DF1D}" srcId="{CDA72A98-F65F-40CD-B6A8-B7B3DA028716}" destId="{A6FBC43F-489C-4FBE-BBD1-F74D20BB71A6}" srcOrd="3" destOrd="0" parTransId="{5AA5BB0E-BD63-4858-A39E-00AAE463BADD}" sibTransId="{09B3D13D-4131-4330-82A3-FF07DAFB6087}"/>
    <dgm:cxn modelId="{FFF9FED7-4AB3-4E74-B534-255F74947E2F}" type="presOf" srcId="{2B6B23BA-0702-4B2B-B57B-CB4B22C5FCD1}" destId="{C26375E5-06DB-467E-90E5-C35B6E5D8617}" srcOrd="1" destOrd="0" presId="urn:microsoft.com/office/officeart/2005/8/layout/process2"/>
    <dgm:cxn modelId="{9BCE0FB6-A619-4CC1-B4C9-98B35D88B2EF}" type="presOf" srcId="{CDA72A98-F65F-40CD-B6A8-B7B3DA028716}" destId="{F2C28908-9925-41E3-A0B0-C9AC5B1B595F}" srcOrd="0" destOrd="0" presId="urn:microsoft.com/office/officeart/2005/8/layout/process2"/>
    <dgm:cxn modelId="{74BCC6CA-BBFC-40B1-B3D0-07DE3E32C984}" type="presOf" srcId="{BAD8A0B0-9C17-464E-A00A-C446FBA487CC}" destId="{BAC55109-3C6C-4FAB-BEB0-451E3D163D59}" srcOrd="0" destOrd="0" presId="urn:microsoft.com/office/officeart/2005/8/layout/process2"/>
    <dgm:cxn modelId="{56B4D992-1C97-4E94-8871-BE55B66B8EC9}" srcId="{CDA72A98-F65F-40CD-B6A8-B7B3DA028716}" destId="{A52382B6-2458-46DE-9CDB-AB36CDB7D863}" srcOrd="0" destOrd="0" parTransId="{D6E376FF-484D-4378-BF8B-118945824395}" sibTransId="{67494E77-9E5E-4693-AFCD-290E64B9ACDF}"/>
    <dgm:cxn modelId="{8E16FF73-E567-4007-A398-A60D2FE6203A}" type="presOf" srcId="{2B6B23BA-0702-4B2B-B57B-CB4B22C5FCD1}" destId="{3CA21984-7D43-4F9F-AAAD-310FF17D97F0}" srcOrd="0" destOrd="0" presId="urn:microsoft.com/office/officeart/2005/8/layout/process2"/>
    <dgm:cxn modelId="{0089133A-80AC-4DE7-BBE5-8C6C8EC6CF73}" type="presOf" srcId="{67494E77-9E5E-4693-AFCD-290E64B9ACDF}" destId="{ABA72AAF-3995-46CF-9DB2-0B9020029B4E}" srcOrd="1" destOrd="0" presId="urn:microsoft.com/office/officeart/2005/8/layout/process2"/>
    <dgm:cxn modelId="{B5F74134-CF57-439A-89EF-AFE2AE12B6A2}" type="presOf" srcId="{4F65519F-0D36-4007-9919-F2959A7F5E35}" destId="{188F54B8-EBB3-41AC-9A01-8CE5B5127B8E}" srcOrd="1" destOrd="0" presId="urn:microsoft.com/office/officeart/2005/8/layout/process2"/>
    <dgm:cxn modelId="{B032A537-E35D-455B-85E1-79D4ACA76254}" type="presOf" srcId="{BAD8A0B0-9C17-464E-A00A-C446FBA487CC}" destId="{9ED70DDF-A90A-4F78-9BBF-F9A44CFB3B8F}" srcOrd="1" destOrd="0" presId="urn:microsoft.com/office/officeart/2005/8/layout/process2"/>
    <dgm:cxn modelId="{88E5D8F5-1B7E-422F-8EBB-593F42E2A558}" srcId="{CDA72A98-F65F-40CD-B6A8-B7B3DA028716}" destId="{F0FBC92D-0816-4F34-869F-554E8AEEDCEC}" srcOrd="4" destOrd="0" parTransId="{406D2CE0-AFA9-4DEF-91E1-6D9E9EF7B5F7}" sibTransId="{4F65519F-0D36-4007-9919-F2959A7F5E35}"/>
    <dgm:cxn modelId="{D6B49324-E825-4836-9899-1781B3AC8E87}" type="presOf" srcId="{09B3D13D-4131-4330-82A3-FF07DAFB6087}" destId="{AC2D13F0-50F3-4ADE-B3B7-096C32385203}" srcOrd="1" destOrd="0" presId="urn:microsoft.com/office/officeart/2005/8/layout/process2"/>
    <dgm:cxn modelId="{3DEED57D-256A-4A2A-BC58-F30E705D0DD4}" srcId="{CDA72A98-F65F-40CD-B6A8-B7B3DA028716}" destId="{E041F627-ABBA-4748-A0FF-61EF03ACAF91}" srcOrd="2" destOrd="0" parTransId="{67781A8F-C8F0-4C57-B3B6-D325F91C56EB}" sibTransId="{2B6B23BA-0702-4B2B-B57B-CB4B22C5FCD1}"/>
    <dgm:cxn modelId="{338132E6-1125-46F4-AC0F-72C0DDB4AC97}" type="presOf" srcId="{67494E77-9E5E-4693-AFCD-290E64B9ACDF}" destId="{F311C631-6CFD-4F23-B0DE-CF616E14A3F1}" srcOrd="0" destOrd="0" presId="urn:microsoft.com/office/officeart/2005/8/layout/process2"/>
    <dgm:cxn modelId="{0C6BF364-068D-4260-BF6D-F15A8E88D22B}" type="presOf" srcId="{63823752-FC7F-4257-A6A8-17E62254A2E3}" destId="{810CE6A6-2C4B-4514-B229-E38211608C57}" srcOrd="0" destOrd="0" presId="urn:microsoft.com/office/officeart/2005/8/layout/process2"/>
    <dgm:cxn modelId="{B0F061C3-07AF-4488-8FCE-4DFFF46C8D97}" type="presOf" srcId="{1D186B57-66BB-4D7E-AFB6-13450D241C69}" destId="{5CCAD5D6-D04A-4726-AC9A-5FAA3243170A}" srcOrd="0" destOrd="0" presId="urn:microsoft.com/office/officeart/2005/8/layout/process2"/>
    <dgm:cxn modelId="{2F35884C-B37B-4BAB-900D-EC8FB08C1011}" type="presOf" srcId="{4F65519F-0D36-4007-9919-F2959A7F5E35}" destId="{651ED204-B328-41AC-AD34-EE8DED091F79}" srcOrd="0" destOrd="0" presId="urn:microsoft.com/office/officeart/2005/8/layout/process2"/>
    <dgm:cxn modelId="{B445E5AF-B22F-46C5-BA01-911BCA660627}" srcId="{CDA72A98-F65F-40CD-B6A8-B7B3DA028716}" destId="{63823752-FC7F-4257-A6A8-17E62254A2E3}" srcOrd="5" destOrd="0" parTransId="{F5B076BB-38AA-4652-A36B-B63BFA66A586}" sibTransId="{D454E74D-0CB0-4D5B-8852-1EC2091E2871}"/>
    <dgm:cxn modelId="{4C0F4DC1-BA64-4026-86E8-3C3B034DE147}" srcId="{CDA72A98-F65F-40CD-B6A8-B7B3DA028716}" destId="{1D186B57-66BB-4D7E-AFB6-13450D241C69}" srcOrd="1" destOrd="0" parTransId="{93A78733-47B2-4610-92FA-96F500B3B9E4}" sibTransId="{BAD8A0B0-9C17-464E-A00A-C446FBA487CC}"/>
    <dgm:cxn modelId="{B188EA77-5C54-482A-81E8-8486805CF20B}" type="presOf" srcId="{E041F627-ABBA-4748-A0FF-61EF03ACAF91}" destId="{B9121379-0D0F-463B-8868-7B5C3AEA9A1C}" srcOrd="0" destOrd="0" presId="urn:microsoft.com/office/officeart/2005/8/layout/process2"/>
    <dgm:cxn modelId="{F1B7A8B6-F0E8-4F26-A601-3B59D0C53ABF}" type="presOf" srcId="{09B3D13D-4131-4330-82A3-FF07DAFB6087}" destId="{FE9C31D8-C85E-4C44-8B6F-0B6C00E90503}" srcOrd="0" destOrd="0" presId="urn:microsoft.com/office/officeart/2005/8/layout/process2"/>
    <dgm:cxn modelId="{35553246-BFDB-4338-BFF0-C0E1CC28A1C8}" type="presOf" srcId="{A6FBC43F-489C-4FBE-BBD1-F74D20BB71A6}" destId="{54417FD3-0BAA-4EE0-BC8D-23FCCD4A4BB1}" srcOrd="0" destOrd="0" presId="urn:microsoft.com/office/officeart/2005/8/layout/process2"/>
    <dgm:cxn modelId="{4A97D3D8-48D5-4262-869B-5F0359EB622A}" type="presOf" srcId="{F0FBC92D-0816-4F34-869F-554E8AEEDCEC}" destId="{F728801B-4B6E-4AFF-9138-1687D7C1BCA5}" srcOrd="0" destOrd="0" presId="urn:microsoft.com/office/officeart/2005/8/layout/process2"/>
    <dgm:cxn modelId="{A94D6593-3CDB-4505-9637-B1329CB5F848}" type="presOf" srcId="{A52382B6-2458-46DE-9CDB-AB36CDB7D863}" destId="{71E04D57-A5B5-4E3B-A6E7-85A65034A959}" srcOrd="0" destOrd="0" presId="urn:microsoft.com/office/officeart/2005/8/layout/process2"/>
    <dgm:cxn modelId="{0C670EF5-84A8-4B61-8262-62CA6E6A02E7}" type="presParOf" srcId="{F2C28908-9925-41E3-A0B0-C9AC5B1B595F}" destId="{71E04D57-A5B5-4E3B-A6E7-85A65034A959}" srcOrd="0" destOrd="0" presId="urn:microsoft.com/office/officeart/2005/8/layout/process2"/>
    <dgm:cxn modelId="{274CCA79-95BD-435D-B9FD-294BEDD02F9B}" type="presParOf" srcId="{F2C28908-9925-41E3-A0B0-C9AC5B1B595F}" destId="{F311C631-6CFD-4F23-B0DE-CF616E14A3F1}" srcOrd="1" destOrd="0" presId="urn:microsoft.com/office/officeart/2005/8/layout/process2"/>
    <dgm:cxn modelId="{3BC00BE8-90EF-4E22-9307-FD7152ECA5E5}" type="presParOf" srcId="{F311C631-6CFD-4F23-B0DE-CF616E14A3F1}" destId="{ABA72AAF-3995-46CF-9DB2-0B9020029B4E}" srcOrd="0" destOrd="0" presId="urn:microsoft.com/office/officeart/2005/8/layout/process2"/>
    <dgm:cxn modelId="{68791DE2-D049-468E-B270-DC22837F1C82}" type="presParOf" srcId="{F2C28908-9925-41E3-A0B0-C9AC5B1B595F}" destId="{5CCAD5D6-D04A-4726-AC9A-5FAA3243170A}" srcOrd="2" destOrd="0" presId="urn:microsoft.com/office/officeart/2005/8/layout/process2"/>
    <dgm:cxn modelId="{B6E891C7-3C1D-4043-B449-4692FBD63F5E}" type="presParOf" srcId="{F2C28908-9925-41E3-A0B0-C9AC5B1B595F}" destId="{BAC55109-3C6C-4FAB-BEB0-451E3D163D59}" srcOrd="3" destOrd="0" presId="urn:microsoft.com/office/officeart/2005/8/layout/process2"/>
    <dgm:cxn modelId="{A970C328-F25C-48E8-BC56-7F40C251F5D5}" type="presParOf" srcId="{BAC55109-3C6C-4FAB-BEB0-451E3D163D59}" destId="{9ED70DDF-A90A-4F78-9BBF-F9A44CFB3B8F}" srcOrd="0" destOrd="0" presId="urn:microsoft.com/office/officeart/2005/8/layout/process2"/>
    <dgm:cxn modelId="{CEF63286-991C-419B-8CDC-9058EC44214D}" type="presParOf" srcId="{F2C28908-9925-41E3-A0B0-C9AC5B1B595F}" destId="{B9121379-0D0F-463B-8868-7B5C3AEA9A1C}" srcOrd="4" destOrd="0" presId="urn:microsoft.com/office/officeart/2005/8/layout/process2"/>
    <dgm:cxn modelId="{104D19A3-540F-4EE9-919B-34E40857130A}" type="presParOf" srcId="{F2C28908-9925-41E3-A0B0-C9AC5B1B595F}" destId="{3CA21984-7D43-4F9F-AAAD-310FF17D97F0}" srcOrd="5" destOrd="0" presId="urn:microsoft.com/office/officeart/2005/8/layout/process2"/>
    <dgm:cxn modelId="{66D2D6EF-1B4F-4E1F-949F-161D091D9F28}" type="presParOf" srcId="{3CA21984-7D43-4F9F-AAAD-310FF17D97F0}" destId="{C26375E5-06DB-467E-90E5-C35B6E5D8617}" srcOrd="0" destOrd="0" presId="urn:microsoft.com/office/officeart/2005/8/layout/process2"/>
    <dgm:cxn modelId="{75EF30E3-E66B-4564-AD99-473AD430C22A}" type="presParOf" srcId="{F2C28908-9925-41E3-A0B0-C9AC5B1B595F}" destId="{54417FD3-0BAA-4EE0-BC8D-23FCCD4A4BB1}" srcOrd="6" destOrd="0" presId="urn:microsoft.com/office/officeart/2005/8/layout/process2"/>
    <dgm:cxn modelId="{5AB9D5EF-5135-4C4A-A72D-A249F6453490}" type="presParOf" srcId="{F2C28908-9925-41E3-A0B0-C9AC5B1B595F}" destId="{FE9C31D8-C85E-4C44-8B6F-0B6C00E90503}" srcOrd="7" destOrd="0" presId="urn:microsoft.com/office/officeart/2005/8/layout/process2"/>
    <dgm:cxn modelId="{2417B8C2-E564-49B3-973C-1D59C18ED7B3}" type="presParOf" srcId="{FE9C31D8-C85E-4C44-8B6F-0B6C00E90503}" destId="{AC2D13F0-50F3-4ADE-B3B7-096C32385203}" srcOrd="0" destOrd="0" presId="urn:microsoft.com/office/officeart/2005/8/layout/process2"/>
    <dgm:cxn modelId="{1C7F5287-8442-4744-B000-24645E0407D1}" type="presParOf" srcId="{F2C28908-9925-41E3-A0B0-C9AC5B1B595F}" destId="{F728801B-4B6E-4AFF-9138-1687D7C1BCA5}" srcOrd="8" destOrd="0" presId="urn:microsoft.com/office/officeart/2005/8/layout/process2"/>
    <dgm:cxn modelId="{6FAF6A35-FC05-49A7-B0EF-E319FB88E681}" type="presParOf" srcId="{F2C28908-9925-41E3-A0B0-C9AC5B1B595F}" destId="{651ED204-B328-41AC-AD34-EE8DED091F79}" srcOrd="9" destOrd="0" presId="urn:microsoft.com/office/officeart/2005/8/layout/process2"/>
    <dgm:cxn modelId="{748FB6F6-49B7-4A91-9915-2C401347ADDD}" type="presParOf" srcId="{651ED204-B328-41AC-AD34-EE8DED091F79}" destId="{188F54B8-EBB3-41AC-9A01-8CE5B5127B8E}" srcOrd="0" destOrd="0" presId="urn:microsoft.com/office/officeart/2005/8/layout/process2"/>
    <dgm:cxn modelId="{0C6460D6-34F7-4538-A7D5-FD17CBE69A7B}" type="presParOf" srcId="{F2C28908-9925-41E3-A0B0-C9AC5B1B595F}" destId="{810CE6A6-2C4B-4514-B229-E38211608C57}" srcOrd="10" destOrd="0" presId="urn:microsoft.com/office/officeart/2005/8/layout/process2"/>
  </dgm:cxnLst>
  <dgm:bg/>
  <dgm:whole/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E7F9D-4837-46CC-93DD-7B0635FDE9F6}">
      <dsp:nvSpPr>
        <dsp:cNvPr id="0" name=""/>
        <dsp:cNvSpPr/>
      </dsp:nvSpPr>
      <dsp:spPr>
        <a:xfrm>
          <a:off x="1804118" y="887"/>
          <a:ext cx="2416272" cy="18723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Чарльз Дарвин. Он обосновал гипотезу происхождения человека от обезьяноподобного предка (1871).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 </a:t>
          </a:r>
          <a:endParaRPr lang="ru-RU" sz="1200" kern="1200" dirty="0"/>
        </a:p>
      </dsp:txBody>
      <dsp:txXfrm>
        <a:off x="1804118" y="887"/>
        <a:ext cx="2416272" cy="1872398"/>
      </dsp:txXfrm>
    </dsp:sp>
    <dsp:sp modelId="{A903F653-0411-4FFB-AB96-0F63B8FF76F6}">
      <dsp:nvSpPr>
        <dsp:cNvPr id="0" name=""/>
        <dsp:cNvSpPr/>
      </dsp:nvSpPr>
      <dsp:spPr>
        <a:xfrm>
          <a:off x="339754" y="67370"/>
          <a:ext cx="1389685" cy="173851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959B42-AFB0-47C8-AD65-127E63FA226C}">
      <dsp:nvSpPr>
        <dsp:cNvPr id="0" name=""/>
        <dsp:cNvSpPr/>
      </dsp:nvSpPr>
      <dsp:spPr>
        <a:xfrm>
          <a:off x="461140" y="2178910"/>
          <a:ext cx="2416272" cy="147429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Карл Линней. Он отнёс человека к животному миру (1735).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</a:t>
          </a:r>
          <a:endParaRPr lang="ru-RU" sz="2000" kern="1200" dirty="0"/>
        </a:p>
      </dsp:txBody>
      <dsp:txXfrm>
        <a:off x="461140" y="2178910"/>
        <a:ext cx="2416272" cy="1474297"/>
      </dsp:txXfrm>
    </dsp:sp>
    <dsp:sp modelId="{5D2E642C-9973-44BE-8D85-AE7FCAC49914}">
      <dsp:nvSpPr>
        <dsp:cNvPr id="0" name=""/>
        <dsp:cNvSpPr/>
      </dsp:nvSpPr>
      <dsp:spPr>
        <a:xfrm>
          <a:off x="2833741" y="2053604"/>
          <a:ext cx="1385638" cy="1724908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50EE09-BC99-4D4C-904B-2973FD4136F8}">
      <dsp:nvSpPr>
        <dsp:cNvPr id="0" name=""/>
        <dsp:cNvSpPr/>
      </dsp:nvSpPr>
      <dsp:spPr>
        <a:xfrm>
          <a:off x="1391509" y="4025009"/>
          <a:ext cx="2929319" cy="192085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Томас Хаксли.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Он убедительно описал сходство и различия между человеком и обезьянами в своей книге «О положении человека в природе» (1863).</a:t>
          </a:r>
          <a:endParaRPr lang="ru-RU" sz="1800" kern="1200" dirty="0"/>
        </a:p>
      </dsp:txBody>
      <dsp:txXfrm>
        <a:off x="1391509" y="4025009"/>
        <a:ext cx="2929319" cy="1920854"/>
      </dsp:txXfrm>
    </dsp:sp>
    <dsp:sp modelId="{0840BED6-0EF4-40B8-BA08-B44B4145E0A6}">
      <dsp:nvSpPr>
        <dsp:cNvPr id="0" name=""/>
        <dsp:cNvSpPr/>
      </dsp:nvSpPr>
      <dsp:spPr>
        <a:xfrm>
          <a:off x="52200" y="3845865"/>
          <a:ext cx="1278388" cy="2053208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8862" y="0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2CAE4-6176-4FE5-B0FA-F37D39B7A738}" type="datetimeFigureOut">
              <a:rPr lang="ru-RU" smtClean="0"/>
              <a:pPr/>
              <a:t>28.08.2016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2792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8862" y="9372792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CF5BD-996B-422C-822C-EF1EA25E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6650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8862" y="0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69B5CB-FC18-4624-B003-DBBE3EFEE877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39775"/>
            <a:ext cx="4933950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5958" y="4687253"/>
            <a:ext cx="5407660" cy="44405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2792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8862" y="9372792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B5B52-C387-4958-A4F0-2FABF4B01F0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80185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B5B52-C387-4958-A4F0-2FABF4B01F02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67139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73075"/>
            <a:ext cx="8153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82A2E-9741-4013-8833-DE4CECBCB7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73075"/>
            <a:ext cx="8153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13DC6-A9EF-49DD-A568-0AF226B713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5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30B44E3B-0870-4D7A-859A-4E45094F4168}" type="datetimeFigureOut">
              <a:rPr lang="ru-RU" smtClean="0"/>
              <a:pPr/>
              <a:t>28.08.2016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F5306-13AA-423D-859E-8A1CD4CBA85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2.xml"/><Relationship Id="rId10" Type="http://schemas.openxmlformats.org/officeDocument/2006/relationships/image" Target="../media/image11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4;&#1072;&#1089;&#1090;&#1077;&#1088;-&#1082;&#1083;&#1072;&#1089;&#1089;%20&#1056;&#1052;&#1054;%2023.03.16\zvuk_-_mashiny_vremeni_(iPlayer.fm).mp3" TargetMode="Externa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4;&#1072;&#1089;&#1090;&#1077;&#1088;-&#1082;&#1083;&#1072;&#1089;&#1089;%20&#1056;&#1052;&#1054;%2023.03.16\zvuk_-_mashiny_vremeni_(iPlayer.fm).mp3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4;&#1072;&#1089;&#1090;&#1077;&#1088;-&#1082;&#1083;&#1072;&#1089;&#1089;%20&#1056;&#1052;&#1054;%2023.03.16\zvuk_-_mashiny_vremeni_(iPlayer.fm).mp3" TargetMode="Externa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4;&#1072;&#1089;&#1090;&#1077;&#1088;-&#1082;&#1083;&#1072;&#1089;&#1089;%20&#1056;&#1052;&#1054;%2023.03.16\zvuk_-_mashiny_vremeni_(iPlayer.fm).mp3" TargetMode="Externa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4;&#1072;&#1089;&#1090;&#1077;&#1088;-&#1082;&#1083;&#1072;&#1089;&#1089;%20&#1056;&#1052;&#1054;%2023.03.16\zvuk_-_mashiny_vremeni_(iPlayer.fm).mp3" TargetMode="Externa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4;&#1072;&#1089;&#1090;&#1077;&#1088;-&#1082;&#1083;&#1072;&#1089;&#1089;%20&#1056;&#1052;&#1054;%2023.03.16\zvuk_-_mashiny_vremeni_(iPlayer.fm).mp3" TargetMode="Externa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4;&#1072;&#1089;&#1090;&#1077;&#1088;-&#1082;&#1083;&#1072;&#1089;&#1089;%20&#1056;&#1052;&#1054;%2023.03.16\zvuk_-_mashiny_vremeni_(iPlayer.fm).mp3" TargetMode="Externa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4500000">
            <a:off x="-843815" y="2889346"/>
            <a:ext cx="5064953" cy="1695631"/>
          </a:xfrm>
        </p:spPr>
        <p:txBody>
          <a:bodyPr/>
          <a:lstStyle/>
          <a:p>
            <a:r>
              <a:rPr lang="ru-RU" b="1" dirty="0" smtClean="0"/>
              <a:t>Мастер-класс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900000">
            <a:off x="2922079" y="901338"/>
            <a:ext cx="5425557" cy="5077623"/>
          </a:xfrm>
        </p:spPr>
        <p:txBody>
          <a:bodyPr/>
          <a:lstStyle/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FFFF00"/>
                </a:solidFill>
              </a:rPr>
              <a:t>«Образно-эмоциональные педагогические ситуации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FFFF00"/>
                </a:solidFill>
              </a:rPr>
              <a:t>как средство развития познавательной мотивации учащихся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FFFF00"/>
                </a:solidFill>
              </a:rPr>
              <a:t>на уроках биологии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FFFF00"/>
                </a:solidFill>
              </a:rPr>
              <a:t>в 5 классе»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" name="Picture 2" descr="http://proxy10.media.online.ua/uol/r3-c7e89bbdbe/4f914c5b53ed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70965">
            <a:off x="6579977" y="541778"/>
            <a:ext cx="2232311" cy="1485882"/>
          </a:xfrm>
          <a:prstGeom prst="rect">
            <a:avLst/>
          </a:prstGeom>
          <a:noFill/>
        </p:spPr>
      </p:pic>
      <p:pic>
        <p:nvPicPr>
          <p:cNvPr id="1028" name="Picture 4" descr="http://img1.liveinternet.ru/images/attach/c/0/120/171/120171795_1422975252_227479592a78a6465a711b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944236">
            <a:off x="2689086" y="4700205"/>
            <a:ext cx="2233940" cy="170084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857884" y="5286388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Автор: </a:t>
            </a:r>
          </a:p>
          <a:p>
            <a:pPr algn="r"/>
            <a:r>
              <a:rPr lang="ru-RU" b="1" dirty="0" smtClean="0"/>
              <a:t>Т.Г. Степанова, учитель биологии и химии МБОУ «Еланская СШ №1»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214290"/>
            <a:ext cx="8715436" cy="621510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Book Antiqua" pitchFamily="18" charset="0"/>
              </a:rPr>
              <a:t>Человек не может понимать 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Book Antiqua" pitchFamily="18" charset="0"/>
              </a:rPr>
              <a:t>окружающий его мир 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Book Antiqua" pitchFamily="18" charset="0"/>
              </a:rPr>
              <a:t>только логикой мозга, 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Book Antiqua" pitchFamily="18" charset="0"/>
              </a:rPr>
              <a:t>он должен ощущать его логикой сердца,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Book Antiqua" pitchFamily="18" charset="0"/>
              </a:rPr>
              <a:t> то есть эмоцией.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Book Antiqua" pitchFamily="18" charset="0"/>
              </a:rPr>
              <a:t>                                                          </a:t>
            </a:r>
            <a:r>
              <a:rPr lang="ru-RU" sz="2000" b="1" i="1" dirty="0" smtClean="0">
                <a:solidFill>
                  <a:schemeClr val="bg1"/>
                </a:solidFill>
                <a:latin typeface="Book Antiqua" pitchFamily="18" charset="0"/>
              </a:rPr>
              <a:t>С.В. Образцов</a:t>
            </a:r>
            <a:endParaRPr lang="ru-RU" sz="20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4282" y="1214422"/>
            <a:ext cx="8715436" cy="28575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chemeClr val="bg1"/>
                </a:solidFill>
                <a:latin typeface="Arial Black" pitchFamily="34" charset="0"/>
              </a:rPr>
              <a:t>повышение мотивации у школьников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chemeClr val="bg1"/>
                </a:solidFill>
                <a:latin typeface="Arial Black" pitchFamily="34" charset="0"/>
              </a:rPr>
              <a:t> путем включения в структуру урока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chemeClr val="bg1"/>
                </a:solidFill>
                <a:latin typeface="Arial Black" pitchFamily="34" charset="0"/>
              </a:rPr>
              <a:t>учебных ситуаций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chemeClr val="bg1"/>
                </a:solidFill>
                <a:latin typeface="Arial Black" pitchFamily="34" charset="0"/>
              </a:rPr>
              <a:t>на образно-эмоциональной основе.</a:t>
            </a:r>
            <a:endParaRPr lang="ru-RU" sz="2800" b="1" i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500042"/>
            <a:ext cx="1714512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Arial Black" pitchFamily="34" charset="0"/>
              </a:rPr>
              <a:t>Цель:</a:t>
            </a:r>
            <a:endParaRPr lang="ru-RU" sz="2800" b="1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41986" name="Picture 2" descr="http://paidagogos.com/wp-content/uploads/2013/06/%D0%BD%D0%B0%D0%B3%D0%BB%D1%8F%D0%B4%D0%BD%D0%BE%D1%81%D1%82%D1%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286256"/>
            <a:ext cx="3214710" cy="219403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285852" y="928670"/>
          <a:ext cx="6572296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333v.ru/uploads/b2/b2d92387b71b4a85f0fc88a6a4946c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1198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4746163" cy="457301"/>
          </a:xfr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</a:rPr>
              <a:t>Урок-путешествие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1934" y="1714488"/>
            <a:ext cx="25717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C000"/>
                </a:solidFill>
                <a:latin typeface="Bookman Old Style" pitchFamily="18" charset="0"/>
              </a:rPr>
              <a:t>Как появился человек на Земле.</a:t>
            </a:r>
            <a:endParaRPr lang="ru-RU" sz="36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95264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928670"/>
            <a:ext cx="64294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i="1" dirty="0" smtClean="0">
                <a:solidFill>
                  <a:srgbClr val="002060"/>
                </a:solidFill>
                <a:latin typeface="Arial Black" pitchFamily="34" charset="0"/>
              </a:rPr>
              <a:t>Кто наши предки?</a:t>
            </a:r>
            <a:endParaRPr lang="ru-RU" sz="44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45058" name="Picture 2" descr="C:\Documents and Settings\Admin\Рабочий стол\ch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000240"/>
            <a:ext cx="6107949" cy="407196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graphicFrame>
        <p:nvGraphicFramePr>
          <p:cNvPr id="14" name="Содержимое 13"/>
          <p:cNvGraphicFramePr>
            <a:graphicFrameLocks noGrp="1"/>
          </p:cNvGraphicFramePr>
          <p:nvPr>
            <p:ph idx="1"/>
          </p:nvPr>
        </p:nvGraphicFramePr>
        <p:xfrm>
          <a:off x="0" y="428604"/>
          <a:ext cx="9144000" cy="589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 descr="&quot;Дриопитек&quot;&#10;&#10;Ученые считают, что общим предком человека и человекообразных обезьян были вымершие дриопитеки, что в переводе с латыни означает &quot;древесные обезьяны&quot;. Они появились в Африке около 25 миллионов лет назад, а затем проникли на территорию Европы и Азии."/>
          <p:cNvPicPr/>
          <p:nvPr/>
        </p:nvPicPr>
        <p:blipFill>
          <a:blip r:embed="rId6" cstate="print"/>
          <a:srcRect l="8421"/>
          <a:stretch>
            <a:fillRect/>
          </a:stretch>
        </p:blipFill>
        <p:spPr bwMode="auto">
          <a:xfrm>
            <a:off x="3929058" y="285728"/>
            <a:ext cx="1357322" cy="1571636"/>
          </a:xfrm>
          <a:prstGeom prst="rect">
            <a:avLst/>
          </a:prstGeom>
          <a:noFill/>
        </p:spPr>
      </p:pic>
      <p:pic>
        <p:nvPicPr>
          <p:cNvPr id="9" name="Рисунок 8" descr="&quot;Австралопитек&quot;&#10;&#10;Примерно 3 миллиона лет назад некоторые дриопитеки спустились с деревьев и стали жить на земле. Для того чтобы лучше видеть в высокой траве, они стали передвигаться на двух ногах. Так возникли австралопитеки, что в переводе с латыни означает &quot;южные  обезьяны&quot;. Такое название они получили из-за того, что их ископаемые остатки впервые нашли на юге Африки."/>
          <p:cNvPicPr/>
          <p:nvPr/>
        </p:nvPicPr>
        <p:blipFill>
          <a:blip r:embed="rId7" cstate="print"/>
          <a:srcRect l="52707" r="591"/>
          <a:stretch>
            <a:fillRect/>
          </a:stretch>
        </p:blipFill>
        <p:spPr bwMode="auto">
          <a:xfrm>
            <a:off x="2071670" y="1071546"/>
            <a:ext cx="1643074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&quot;Человек умелый&quot;&#10;&#10;Первым представителем рода людей был человек умелый, появившийся на Земле около 2 миллионов лет назад.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2000240"/>
            <a:ext cx="1571636" cy="1785950"/>
          </a:xfrm>
          <a:prstGeom prst="rect">
            <a:avLst/>
          </a:prstGeom>
          <a:noFill/>
        </p:spPr>
      </p:pic>
      <p:pic>
        <p:nvPicPr>
          <p:cNvPr id="11" name="Рисунок 10" descr="&quot;Семейная группа питекантропов&quot;&#10;&#10;Питекантропы жили небольшими группами, состоявшими примерно из 30-35 человек. Вероятно, они уже обладали примитивной речью, поскольку без нее невозможны согласованные действия в трудовой деятельности и на охоте."/>
          <p:cNvPicPr/>
          <p:nvPr/>
        </p:nvPicPr>
        <p:blipFill>
          <a:blip r:embed="rId9" cstate="print"/>
          <a:srcRect l="13287" r="33957"/>
          <a:stretch>
            <a:fillRect/>
          </a:stretch>
        </p:blipFill>
        <p:spPr bwMode="auto">
          <a:xfrm>
            <a:off x="7143768" y="3214686"/>
            <a:ext cx="1428760" cy="1714512"/>
          </a:xfrm>
          <a:prstGeom prst="rect">
            <a:avLst/>
          </a:prstGeom>
          <a:noFill/>
        </p:spPr>
      </p:pic>
      <p:pic>
        <p:nvPicPr>
          <p:cNvPr id="12" name="Рисунок 11" descr="&quot;Сцена охоты неандертальцев&quot;&#10;&#10;Неандертальцы охотились на живших в то время в Европе северных оленей, мамонтов, шерстистых носорогов и пещерных медведей. Одолеть таких крупных животных в одиночку было очень трудно, поэтому на охоту отправлялись большими группами. Обладая развитой речью, неандертальцы умело координировали свои действия."/>
          <p:cNvPicPr/>
          <p:nvPr/>
        </p:nvPicPr>
        <p:blipFill>
          <a:blip r:embed="rId10" cstate="print"/>
          <a:srcRect l="19193" t="11142"/>
          <a:stretch>
            <a:fillRect/>
          </a:stretch>
        </p:blipFill>
        <p:spPr bwMode="auto">
          <a:xfrm>
            <a:off x="5429256" y="4357694"/>
            <a:ext cx="150019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Рисунок 12" descr="&quot;Кроманьонец&quot;&#10;&#10;Человек современного типа появился на Земле около 30 тысяч лет назад. Впервые его ископаемые остатки были найдены в гроте Кро-Маньон во Франции. Поэтому его и назвали кроманьонцем. По сравнению с неандертальцем, которого он заменил, кроманьонец был более рослым и у него был лучше развит головной мозг.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5143512"/>
            <a:ext cx="1357322" cy="1571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Documents and Settings\Admin\Рабочий стол\574382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57290" y="2643182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НАЗАД, В ПРОШЛОЕ!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9" name="zvuk_-_mashiny_vremen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3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15888"/>
            <a:ext cx="8153400" cy="1143000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solidFill>
                  <a:schemeClr val="bg1"/>
                </a:solidFill>
                <a:effectLst/>
              </a:rPr>
              <a:t>Дриопитеки (</a:t>
            </a:r>
            <a:r>
              <a:rPr lang="en-US" sz="4400" b="1" dirty="0" err="1" smtClean="0">
                <a:solidFill>
                  <a:schemeClr val="bg1"/>
                </a:solidFill>
                <a:effectLst/>
              </a:rPr>
              <a:t>Dryopithecus</a:t>
            </a:r>
            <a:r>
              <a:rPr lang="ru-RU" sz="4400" b="1" dirty="0" smtClean="0">
                <a:solidFill>
                  <a:schemeClr val="bg1"/>
                </a:solidFill>
                <a:effectLst/>
              </a:rPr>
              <a:t>)</a:t>
            </a:r>
            <a:endParaRPr lang="ru-RU" sz="44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9750" y="1196975"/>
            <a:ext cx="4000500" cy="5256213"/>
          </a:xfrm>
        </p:spPr>
        <p:txBody>
          <a:bodyPr/>
          <a:lstStyle/>
          <a:p>
            <a:pPr algn="ctr">
              <a:buNone/>
              <a:defRPr/>
            </a:pPr>
            <a:r>
              <a:rPr lang="ru-RU" sz="2000" dirty="0" err="1" smtClean="0">
                <a:effectLst/>
              </a:rPr>
              <a:t>Дриопите́к</a:t>
            </a:r>
            <a:r>
              <a:rPr lang="ru-RU" sz="2000" dirty="0" smtClean="0">
                <a:effectLst/>
              </a:rPr>
              <a:t> — род вымерших приматов, известный по ряду остатков, найденных в Восточной Африке и Евразии. Жил примерно 12 - 9 миллионов лет назад. </a:t>
            </a:r>
            <a:r>
              <a:rPr lang="ru-RU" sz="2000" dirty="0">
                <a:effectLst/>
              </a:rPr>
              <a:t>О</a:t>
            </a:r>
            <a:r>
              <a:rPr lang="ru-RU" sz="2000" dirty="0" smtClean="0">
                <a:effectLst/>
              </a:rPr>
              <a:t>бщий предок горилл, шимпанзе и людей. Представляли собой приматов размером с  шимпанзе. В длину достигали 60 см и по способу передвижения напоминали современных </a:t>
            </a:r>
            <a:r>
              <a:rPr lang="ru-RU" sz="2000" dirty="0" err="1" smtClean="0">
                <a:effectLst/>
              </a:rPr>
              <a:t>орангутанов</a:t>
            </a:r>
            <a:r>
              <a:rPr lang="ru-RU" sz="2000" dirty="0" smtClean="0">
                <a:effectLst/>
              </a:rPr>
              <a:t>. Масса тела - 20-35 кг.</a:t>
            </a:r>
          </a:p>
          <a:p>
            <a:pPr>
              <a:defRPr/>
            </a:pP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87900" y="1557338"/>
            <a:ext cx="4000500" cy="4038600"/>
          </a:xfrm>
        </p:spPr>
        <p:txBody>
          <a:bodyPr/>
          <a:lstStyle/>
          <a:p>
            <a:pPr>
              <a:buNone/>
              <a:defRPr/>
            </a:pPr>
            <a:endParaRPr lang="ru-RU" dirty="0"/>
          </a:p>
        </p:txBody>
      </p:sp>
      <p:pic>
        <p:nvPicPr>
          <p:cNvPr id="8197" name="Picture 2" descr="C:\Documents and Settings\Ghostdog\Рабочий стол\антропогенез\дриопитек\dryopithec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357298"/>
            <a:ext cx="4176713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Documents and Settings\Admin\Рабочий стол\574382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57290" y="2643182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НАЗАД, В ПРОШЛОЕ!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9" name="zvuk_-_mashiny_vremen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3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1534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/>
              </a:rPr>
              <a:t>Австралопитеки                       (</a:t>
            </a:r>
            <a:r>
              <a:rPr lang="en-US" b="1" dirty="0">
                <a:solidFill>
                  <a:schemeClr val="bg1"/>
                </a:solidFill>
                <a:effectLst/>
              </a:rPr>
              <a:t>Australopithecus </a:t>
            </a:r>
            <a:r>
              <a:rPr lang="en-US" b="1" dirty="0" err="1" smtClean="0">
                <a:solidFill>
                  <a:schemeClr val="bg1"/>
                </a:solidFill>
                <a:effectLst/>
              </a:rPr>
              <a:t>afarensis</a:t>
            </a:r>
            <a:r>
              <a:rPr lang="ru-RU" b="1" dirty="0" smtClean="0">
                <a:solidFill>
                  <a:schemeClr val="bg1"/>
                </a:solidFill>
                <a:effectLst/>
              </a:rPr>
              <a:t>)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84313"/>
            <a:ext cx="5000628" cy="5113337"/>
          </a:xfrm>
        </p:spPr>
        <p:txBody>
          <a:bodyPr>
            <a:normAutofit fontScale="92500"/>
          </a:bodyPr>
          <a:lstStyle/>
          <a:p>
            <a:pPr algn="ctr" eaLnBrk="1" fontAlgn="auto" hangingPunct="1">
              <a:lnSpc>
                <a:spcPct val="150000"/>
              </a:lnSpc>
              <a:buClr>
                <a:schemeClr val="tx1"/>
              </a:buClr>
              <a:buNone/>
              <a:defRPr/>
            </a:pPr>
            <a:r>
              <a:rPr lang="ru-RU" sz="3200" dirty="0" smtClean="0">
                <a:effectLst/>
              </a:rPr>
              <a:t>Вымершие </a:t>
            </a:r>
            <a:r>
              <a:rPr lang="ru-RU" sz="3200" dirty="0">
                <a:effectLst/>
              </a:rPr>
              <a:t>двуногие обезьяны. Австралопитеки </a:t>
            </a:r>
            <a:r>
              <a:rPr lang="ru-RU" sz="3200" dirty="0" smtClean="0">
                <a:effectLst/>
              </a:rPr>
              <a:t>жили </a:t>
            </a:r>
            <a:r>
              <a:rPr lang="ru-RU" sz="3200" dirty="0">
                <a:effectLst/>
              </a:rPr>
              <a:t>примерно с 4 млн лет </a:t>
            </a:r>
            <a:r>
              <a:rPr lang="ru-RU" sz="3200" dirty="0" smtClean="0">
                <a:effectLst/>
              </a:rPr>
              <a:t>назад </a:t>
            </a:r>
            <a:r>
              <a:rPr lang="ru-RU" sz="3200" dirty="0">
                <a:effectLst/>
              </a:rPr>
              <a:t>до менее миллиона лет назад. Головной </a:t>
            </a:r>
            <a:r>
              <a:rPr lang="ru-RU" sz="3200" dirty="0" smtClean="0">
                <a:effectLst/>
              </a:rPr>
              <a:t>мозг до 530 см³.</a:t>
            </a:r>
          </a:p>
        </p:txBody>
      </p:sp>
      <p:pic>
        <p:nvPicPr>
          <p:cNvPr id="10244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857364"/>
            <a:ext cx="2759075" cy="4038600"/>
          </a:xfr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Documents and Settings\Admin\Рабочий стол\574382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57290" y="2643182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НАЗАД, В ПРОШЛОЕ!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9" name="zvuk_-_mashiny_vremen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3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1534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/>
              </a:rPr>
              <a:t>Человек умелый (</a:t>
            </a:r>
            <a:r>
              <a:rPr lang="en-US" b="1" dirty="0" smtClean="0">
                <a:solidFill>
                  <a:schemeClr val="bg1"/>
                </a:solidFill>
                <a:effectLst/>
              </a:rPr>
              <a:t>Homo </a:t>
            </a:r>
            <a:r>
              <a:rPr lang="en-US" b="1" dirty="0" err="1" smtClean="0">
                <a:solidFill>
                  <a:schemeClr val="bg1"/>
                </a:solidFill>
                <a:effectLst/>
              </a:rPr>
              <a:t>habilis</a:t>
            </a:r>
            <a:r>
              <a:rPr lang="ru-RU" b="1" dirty="0" smtClean="0">
                <a:solidFill>
                  <a:schemeClr val="bg1"/>
                </a:solidFill>
                <a:effectLst/>
              </a:rPr>
              <a:t>)</a:t>
            </a:r>
          </a:p>
        </p:txBody>
      </p:sp>
      <p:pic>
        <p:nvPicPr>
          <p:cNvPr id="12291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1714488"/>
            <a:ext cx="4115900" cy="3800489"/>
          </a:xfrm>
        </p:spPr>
      </p:pic>
      <p:sp>
        <p:nvSpPr>
          <p:cNvPr id="92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86300" y="1557338"/>
            <a:ext cx="4278313" cy="5111750"/>
          </a:xfrm>
        </p:spPr>
        <p:txBody>
          <a:bodyPr>
            <a:normAutofit/>
          </a:bodyPr>
          <a:lstStyle/>
          <a:p>
            <a:pPr algn="ctr" eaLnBrk="1" fontAlgn="auto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ru-RU" dirty="0" smtClean="0">
                <a:effectLst/>
              </a:rPr>
              <a:t>Д</a:t>
            </a:r>
            <a:r>
              <a:rPr lang="ru-RU" sz="2800" dirty="0" smtClean="0">
                <a:effectLst/>
              </a:rPr>
              <a:t>ревний тип человека, способный к </a:t>
            </a:r>
            <a:r>
              <a:rPr lang="ru-RU" sz="2800" dirty="0" err="1" smtClean="0">
                <a:effectLst/>
              </a:rPr>
              <a:t>прямохождению</a:t>
            </a:r>
            <a:r>
              <a:rPr lang="ru-RU" dirty="0" smtClean="0">
                <a:effectLst/>
              </a:rPr>
              <a:t>.</a:t>
            </a:r>
            <a:r>
              <a:rPr lang="ru-RU" sz="2800" dirty="0" smtClean="0">
                <a:effectLst/>
              </a:rPr>
              <a:t> </a:t>
            </a:r>
            <a:r>
              <a:rPr lang="ru-RU" dirty="0" smtClean="0">
                <a:effectLst/>
              </a:rPr>
              <a:t>С</a:t>
            </a:r>
            <a:r>
              <a:rPr lang="ru-RU" sz="2800" dirty="0" smtClean="0">
                <a:effectLst/>
              </a:rPr>
              <a:t>пособен выполнять ряд трудовых операций.</a:t>
            </a:r>
          </a:p>
          <a:p>
            <a:pPr algn="ctr" eaLnBrk="1" fontAlgn="auto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ru-RU" sz="2800" dirty="0">
                <a:effectLst/>
              </a:rPr>
              <a:t>   Существовал 2,6—2,5 млн. лет </a:t>
            </a:r>
            <a:r>
              <a:rPr lang="ru-RU" sz="2800" dirty="0" smtClean="0">
                <a:effectLst/>
              </a:rPr>
              <a:t>назад.</a:t>
            </a:r>
          </a:p>
          <a:p>
            <a:pPr algn="ctr" eaLnBrk="1" fontAlgn="auto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</a:rPr>
              <a:t>    Размер </a:t>
            </a:r>
            <a:r>
              <a:rPr lang="ru-RU" sz="2800" dirty="0">
                <a:effectLst/>
              </a:rPr>
              <a:t>мозга Человека умелого — 650-1100 см³. Рост составлял 1,0—1,5 м, вес — около 30—50 кг.</a:t>
            </a:r>
          </a:p>
          <a:p>
            <a:pPr eaLnBrk="1" fontAlgn="auto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endParaRPr lang="ru-RU" sz="2800" dirty="0" smtClean="0"/>
          </a:p>
          <a:p>
            <a:pPr eaLnBrk="1" fontAlgn="auto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endParaRPr lang="ru-RU" sz="2300" dirty="0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Documents and Settings\Admin\Рабочий стол\574382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57290" y="2643182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НАЗАД, В ПРОШЛОЕ!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9" name="zvuk_-_mashiny_vremen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3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23813"/>
            <a:ext cx="81534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/>
              </a:rPr>
              <a:t>Человек прямоходящий</a:t>
            </a:r>
            <a:br>
              <a:rPr lang="ru-RU" b="1" dirty="0" smtClean="0">
                <a:solidFill>
                  <a:schemeClr val="bg1"/>
                </a:solidFill>
                <a:effectLst/>
              </a:rPr>
            </a:br>
            <a:r>
              <a:rPr lang="ru-RU" b="1" dirty="0" smtClean="0">
                <a:solidFill>
                  <a:schemeClr val="bg1"/>
                </a:solidFill>
                <a:effectLst/>
              </a:rPr>
              <a:t> ( </a:t>
            </a:r>
            <a:r>
              <a:rPr lang="en-US" b="1" dirty="0" smtClean="0">
                <a:solidFill>
                  <a:schemeClr val="bg1"/>
                </a:solidFill>
                <a:effectLst/>
              </a:rPr>
              <a:t>Homo </a:t>
            </a:r>
            <a:r>
              <a:rPr lang="en-US" b="1" dirty="0">
                <a:solidFill>
                  <a:schemeClr val="bg1"/>
                </a:solidFill>
                <a:effectLst/>
              </a:rPr>
              <a:t>erectus </a:t>
            </a:r>
            <a:r>
              <a:rPr lang="ru-RU" b="1" dirty="0" smtClean="0">
                <a:solidFill>
                  <a:schemeClr val="bg1"/>
                </a:solidFill>
                <a:effectLst/>
              </a:rPr>
              <a:t>)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00174"/>
            <a:ext cx="5580063" cy="5357826"/>
          </a:xfrm>
        </p:spPr>
        <p:txBody>
          <a:bodyPr>
            <a:normAutofit/>
          </a:bodyPr>
          <a:lstStyle/>
          <a:p>
            <a:pPr algn="ctr" eaLnBrk="1" fontAlgn="auto" hangingPunct="1">
              <a:buNone/>
              <a:defRPr/>
            </a:pPr>
            <a:r>
              <a:rPr lang="ru-RU" sz="2400" dirty="0" smtClean="0">
                <a:effectLst/>
              </a:rPr>
              <a:t>Жил от 1,5 до 0,2 млн. лет назад. «Человекообразная обезьяна с острова Ява» была первым первобытным человеком, окаменевшие останки которого были найдены во второй половине XIX в. </a:t>
            </a:r>
          </a:p>
          <a:p>
            <a:pPr algn="ctr" eaLnBrk="1" fontAlgn="auto" hangingPunct="1">
              <a:buNone/>
              <a:defRPr/>
            </a:pPr>
            <a:r>
              <a:rPr lang="ru-RU" sz="2400" dirty="0" smtClean="0">
                <a:effectLst/>
              </a:rPr>
              <a:t>Имел средний рост </a:t>
            </a:r>
            <a:r>
              <a:rPr lang="ru-RU" sz="2400" dirty="0">
                <a:effectLst/>
              </a:rPr>
              <a:t>(1,5—1,8 м), </a:t>
            </a:r>
            <a:r>
              <a:rPr lang="ru-RU" sz="2400" dirty="0" smtClean="0">
                <a:effectLst/>
              </a:rPr>
              <a:t>прямую походку. </a:t>
            </a:r>
          </a:p>
          <a:p>
            <a:pPr algn="ctr" eaLnBrk="1" fontAlgn="auto" hangingPunct="1">
              <a:buNone/>
              <a:defRPr/>
            </a:pPr>
            <a:r>
              <a:rPr lang="ru-RU" sz="2400" dirty="0" smtClean="0">
                <a:effectLst/>
              </a:rPr>
              <a:t>Объём </a:t>
            </a:r>
            <a:r>
              <a:rPr lang="ru-RU" sz="2400" dirty="0">
                <a:effectLst/>
              </a:rPr>
              <a:t>мозга </a:t>
            </a:r>
            <a:r>
              <a:rPr lang="ru-RU" sz="2400" dirty="0" smtClean="0">
                <a:effectLst/>
              </a:rPr>
              <a:t>достигал </a:t>
            </a:r>
            <a:r>
              <a:rPr lang="ru-RU" sz="2400" dirty="0">
                <a:effectLst/>
              </a:rPr>
              <a:t>900—1200 </a:t>
            </a:r>
            <a:r>
              <a:rPr lang="ru-RU" sz="2400" dirty="0" smtClean="0">
                <a:effectLst/>
              </a:rPr>
              <a:t>см³.</a:t>
            </a:r>
          </a:p>
        </p:txBody>
      </p:sp>
      <p:pic>
        <p:nvPicPr>
          <p:cNvPr id="14340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572264" y="1643050"/>
            <a:ext cx="1330325" cy="4038600"/>
          </a:xfr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Documents and Settings\Admin\Рабочий стол\574382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57290" y="2643182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НАЗАД, В ПРОШЛОЕ!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9" name="zvuk_-_mashiny_vremen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3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15888"/>
            <a:ext cx="8153400" cy="1143000"/>
          </a:xfrm>
        </p:spPr>
        <p:txBody>
          <a:bodyPr/>
          <a:lstStyle/>
          <a:p>
            <a:pPr algn="ctr">
              <a:defRPr/>
            </a:pPr>
            <a:r>
              <a:rPr lang="ru-RU" sz="3200" b="1" dirty="0" smtClean="0">
                <a:solidFill>
                  <a:schemeClr val="bg1"/>
                </a:solidFill>
                <a:effectLst/>
              </a:rPr>
              <a:t>Неандертальцы </a:t>
            </a:r>
            <a:br>
              <a:rPr lang="ru-RU" sz="3200" b="1" dirty="0" smtClean="0">
                <a:solidFill>
                  <a:schemeClr val="bg1"/>
                </a:solidFill>
                <a:effectLst/>
              </a:rPr>
            </a:br>
            <a:r>
              <a:rPr lang="ru-RU" sz="3200" b="1" dirty="0" smtClean="0">
                <a:solidFill>
                  <a:schemeClr val="bg1"/>
                </a:solidFill>
                <a:effectLst/>
              </a:rPr>
              <a:t>( </a:t>
            </a:r>
            <a:r>
              <a:rPr lang="en-US" sz="3200" b="1" dirty="0" smtClean="0">
                <a:solidFill>
                  <a:schemeClr val="bg1"/>
                </a:solidFill>
                <a:effectLst/>
              </a:rPr>
              <a:t>Homo </a:t>
            </a:r>
            <a:r>
              <a:rPr lang="en-US" sz="3200" b="1" dirty="0" err="1" smtClean="0">
                <a:solidFill>
                  <a:schemeClr val="bg1"/>
                </a:solidFill>
                <a:effectLst/>
              </a:rPr>
              <a:t>neanderthalensis</a:t>
            </a:r>
            <a:r>
              <a:rPr lang="ru-RU" sz="3200" b="1" dirty="0" smtClean="0">
                <a:solidFill>
                  <a:schemeClr val="bg1"/>
                </a:solidFill>
                <a:effectLst/>
              </a:rPr>
              <a:t> )</a:t>
            </a:r>
            <a:endParaRPr lang="ru-RU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29188" y="1643050"/>
            <a:ext cx="4000500" cy="4181488"/>
          </a:xfrm>
        </p:spPr>
        <p:txBody>
          <a:bodyPr>
            <a:noAutofit/>
          </a:bodyPr>
          <a:lstStyle/>
          <a:p>
            <a:pPr algn="ctr">
              <a:buNone/>
              <a:defRPr/>
            </a:pPr>
            <a:r>
              <a:rPr lang="ru-RU" sz="2400" dirty="0" smtClean="0"/>
              <a:t>Неандертальцы обладали средним ростом (около 165 см), массивным телосложением и большой головой необычной формы. По объёму черепной коробки (1400—1740 см³) они даже превосходили современных людей. </a:t>
            </a:r>
            <a:endParaRPr lang="ru-RU" sz="2400" dirty="0"/>
          </a:p>
        </p:txBody>
      </p:sp>
      <p:pic>
        <p:nvPicPr>
          <p:cNvPr id="18436" name="Объект 6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00240"/>
            <a:ext cx="4678365" cy="35639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Documents and Settings\Admin\Рабочий стол\574382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57290" y="2643182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НАЗАД, В ПРОШЛОЕ!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9" name="zvuk_-_mashiny_vremen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3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23813"/>
            <a:ext cx="81534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chemeClr val="bg1"/>
                </a:solidFill>
                <a:effectLst/>
              </a:rPr>
              <a:t>Кроманьонцы ( </a:t>
            </a:r>
            <a:r>
              <a:rPr lang="en-US" sz="4000" b="1" dirty="0" smtClean="0">
                <a:solidFill>
                  <a:schemeClr val="bg1"/>
                </a:solidFill>
                <a:effectLst/>
              </a:rPr>
              <a:t>homo sapiens )</a:t>
            </a:r>
            <a:endParaRPr lang="ru-RU" sz="4000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95288" y="1341438"/>
            <a:ext cx="5534034" cy="5183187"/>
          </a:xfrm>
        </p:spPr>
        <p:txBody>
          <a:bodyPr>
            <a:noAutofit/>
          </a:bodyPr>
          <a:lstStyle/>
          <a:p>
            <a:pPr>
              <a:buNone/>
              <a:defRPr/>
            </a:pPr>
            <a:r>
              <a:rPr lang="ru-RU" sz="2000" b="1" dirty="0" smtClean="0">
                <a:effectLst/>
              </a:rPr>
              <a:t>Объём головного мозга равен 1600—1800 см³ (больше, чем у среднего современного европейца). Рост около 180 см. и выше.</a:t>
            </a:r>
          </a:p>
          <a:p>
            <a:pPr>
              <a:buNone/>
              <a:defRPr/>
            </a:pPr>
            <a:r>
              <a:rPr lang="ru-RU" sz="2000" b="1" dirty="0" smtClean="0">
                <a:effectLst/>
              </a:rPr>
              <a:t>Название происходит от грота </a:t>
            </a:r>
            <a:r>
              <a:rPr lang="ru-RU" sz="2000" b="1" dirty="0" err="1" smtClean="0">
                <a:effectLst/>
              </a:rPr>
              <a:t>Кро-Маньон</a:t>
            </a:r>
            <a:r>
              <a:rPr lang="ru-RU" sz="2000" b="1" dirty="0" smtClean="0">
                <a:effectLst/>
              </a:rPr>
              <a:t> во Франции, где в 1868 году было обнаружено несколько скелетов людей вместе с орудиями.</a:t>
            </a:r>
          </a:p>
          <a:p>
            <a:pPr>
              <a:buNone/>
              <a:defRPr/>
            </a:pPr>
            <a:r>
              <a:rPr lang="ru-RU" sz="2000" b="1" dirty="0" smtClean="0">
                <a:effectLst/>
              </a:rPr>
              <a:t>Жили общинами по 15—30 человек и впервые в истории создали поселения. Жилищем были пещеры, шатры из шкур, в Восточной Европе встречаются землянки.</a:t>
            </a:r>
            <a:endParaRPr lang="ru-RU" sz="2000" b="1" dirty="0">
              <a:effectLst/>
            </a:endParaRPr>
          </a:p>
        </p:txBody>
      </p:sp>
      <p:pic>
        <p:nvPicPr>
          <p:cNvPr id="21508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86512" y="4643446"/>
            <a:ext cx="2240401" cy="2012953"/>
          </a:xfrm>
        </p:spPr>
      </p:pic>
      <p:pic>
        <p:nvPicPr>
          <p:cNvPr id="48130" name="Picture 2" descr="C:\Documents and Settings\Admin\Рабочий стол\196183_html_78e8a9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1428736"/>
            <a:ext cx="2000264" cy="29875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85720" y="785794"/>
          <a:ext cx="8643998" cy="5649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280"/>
                <a:gridCol w="4357718"/>
              </a:tblGrid>
              <a:tr h="3656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149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Уменьшение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площади лесов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Прямохождение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Поиски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новых мест обитания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Необходимость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передачи информации, развитие речи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Необходимость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защищаться от хищников в условиях равнины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головного мозга, его лобной доли, изменение кисти руки, развитие речи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Изготовление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орудий труда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Изменение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кисти руки, увеличение головного мозга, его лобной доли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Использование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огня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Уменьшение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шерстяного покрова, уменьшение челюстей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Постройка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простейших жилищ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головного мозга, изменение кисти руки, уменьшение шерстяного покрова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Изготовление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одежды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головного мозга, изменение кисти руки, уменьшение шерстяного покрова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Необходимость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использования орудий труда для отдыха и охоты 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головного мозга, изменение кисти руки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Необходимость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передачи информации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головного мозга, развитие речи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8629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похолодание во время ледникового периода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33333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Постройка </a:t>
                      </a:r>
                      <a:r>
                        <a:rPr lang="ru-RU" sz="1600" b="1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жилища, использование огня, изготовление </a:t>
                      </a:r>
                      <a:r>
                        <a:rPr lang="ru-RU" sz="1600" b="1" dirty="0" smtClean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одежды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85720" y="214290"/>
            <a:ext cx="8643998" cy="8572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Arial Black" pitchFamily="34" charset="0"/>
              </a:rPr>
              <a:t>ПРИЧИНА </a:t>
            </a:r>
            <a:r>
              <a:rPr lang="ru-RU" sz="3200" b="1" i="1" dirty="0" smtClean="0">
                <a:solidFill>
                  <a:srgbClr val="002060"/>
                </a:solidFill>
                <a:latin typeface="Book Antiqua" pitchFamily="18" charset="0"/>
              </a:rPr>
              <a:t>                 </a:t>
            </a:r>
            <a:r>
              <a:rPr lang="ru-RU" sz="3200" b="1" i="1" dirty="0" smtClean="0">
                <a:solidFill>
                  <a:srgbClr val="002060"/>
                </a:solidFill>
                <a:latin typeface="Arial Black" pitchFamily="34" charset="0"/>
              </a:rPr>
              <a:t>СЛЕДСТВИЕ</a:t>
            </a:r>
            <a:r>
              <a:rPr lang="ru-RU" sz="2000" b="1" i="1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  <a:endParaRPr lang="ru-RU" sz="2000" b="1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" name="Двойная стрелка влево/вправо 4"/>
          <p:cNvSpPr/>
          <p:nvPr/>
        </p:nvSpPr>
        <p:spPr>
          <a:xfrm>
            <a:off x="4071934" y="500042"/>
            <a:ext cx="928694" cy="285752"/>
          </a:xfrm>
          <a:prstGeom prst="left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а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142984"/>
            <a:ext cx="7889901" cy="5576600"/>
          </a:xfrm>
          <a:prstGeom prst="rect">
            <a:avLst/>
          </a:prstGeo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95288" y="333375"/>
            <a:ext cx="81772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</a:rPr>
              <a:t>Соедините линиями изображения </a:t>
            </a:r>
            <a:r>
              <a:rPr lang="ru-RU" sz="2400" b="1" dirty="0" smtClean="0">
                <a:solidFill>
                  <a:srgbClr val="FFFF00"/>
                </a:solidFill>
              </a:rPr>
              <a:t>человека </a:t>
            </a:r>
          </a:p>
          <a:p>
            <a:pPr algn="ctr"/>
            <a:r>
              <a:rPr lang="ru-RU" sz="2400" b="1" dirty="0" smtClean="0">
                <a:solidFill>
                  <a:srgbClr val="FFFF00"/>
                </a:solidFill>
              </a:rPr>
              <a:t>и </a:t>
            </a:r>
            <a:r>
              <a:rPr lang="ru-RU" sz="2400" b="1">
                <a:solidFill>
                  <a:srgbClr val="FFFF00"/>
                </a:solidFill>
              </a:rPr>
              <a:t>изготовленных </a:t>
            </a:r>
            <a:r>
              <a:rPr lang="ru-RU" sz="2400" b="1" smtClean="0">
                <a:solidFill>
                  <a:srgbClr val="FFFF00"/>
                </a:solidFill>
              </a:rPr>
              <a:t>им </a:t>
            </a:r>
            <a:r>
              <a:rPr lang="ru-RU" sz="2400" b="1" dirty="0">
                <a:solidFill>
                  <a:srgbClr val="FFFF00"/>
                </a:solidFill>
              </a:rPr>
              <a:t>орудий.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Documents and Settings\Admin\Рабочий стол\574382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357290" y="2643182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ВПЕРЕД, В БУДУЩЕЕ!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9" name="zvuk_-_mashiny_vremen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286776" y="60007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3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0889" y="188641"/>
            <a:ext cx="5064953" cy="62297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/>
              </a:rPr>
              <a:t>Будущий человек</a:t>
            </a:r>
            <a:endParaRPr lang="ru-RU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4103" y="1714488"/>
            <a:ext cx="3325769" cy="452431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Трудно сказать, каким будет человек спустя 10 тыс. лет. Если сохранятся те же закономерности развития, то, скорее всего, его рост увеличится,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череп </a:t>
            </a:r>
            <a:r>
              <a:rPr lang="ru-RU" sz="2400" dirty="0">
                <a:solidFill>
                  <a:schemeClr val="bg1"/>
                </a:solidFill>
              </a:rPr>
              <a:t>станет крупнее, нижняя челюсть – меньше, а лицо будет более плоским. </a:t>
            </a:r>
          </a:p>
        </p:txBody>
      </p:sp>
      <p:pic>
        <p:nvPicPr>
          <p:cNvPr id="5" name="Picture 7" descr="&quot;Какими мы будем?&quot;&#10;&#10;Трудно сказать, каким будет человек спустя 10 тысяч лет. Если сохранятся те же закономерности развития, то, скорее всего, его рост увеличится, череп станет крупнее, нижняя челюсть - меньше, а лицо будет более плоским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9838" y="1700213"/>
            <a:ext cx="5184775" cy="43751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34533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357166"/>
            <a:ext cx="5064953" cy="1357323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/>
              </a:rPr>
              <a:t>ЧЕЛОВЕК БУДУЩЕГО?!</a:t>
            </a:r>
            <a:endParaRPr lang="ru-RU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50178" name="Picture 2" descr="C:\Documents and Settings\Admin\Рабочий стол\2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071678"/>
            <a:ext cx="5434350" cy="407984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44825"/>
            <a:ext cx="9144000" cy="2533644"/>
          </a:xfrm>
        </p:spPr>
        <p:txBody>
          <a:bodyPr>
            <a:prstTxWarp prst="textWave1">
              <a:avLst/>
            </a:prstTxWarp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19900" b="1" dirty="0" smtClean="0">
                <a:ln/>
                <a:solidFill>
                  <a:schemeClr val="accent3"/>
                </a:solidFill>
                <a:effectLst/>
              </a:rPr>
              <a:t>Конец</a:t>
            </a:r>
            <a:endParaRPr lang="ru-RU" sz="19900" b="1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5956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33 -0.19495 C 0.09861 -0.0895 0.14167 0.08141 0.10642 0.23798 C -0.03524 0.2285 -0.15556 0.11957 -0.20469 -0.02983 C -0.08472 -0.12234 0.06632 -0.11679 0.18021 -0.02983 C 0.12934 0.12882 0.00451 0.2285 -0.13108 0.23798 C -0.16788 0.07424 -0.11719 -0.0932 -0.01233 -0.19495 Z " pathEditMode="relative" rAng="0" ptsTypes="ffffff">
                                      <p:cBhvr>
                                        <p:cTn id="6" dur="2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Kilter">
  <a:themeElements>
    <a:clrScheme name="Другая 1">
      <a:dk1>
        <a:sysClr val="windowText" lastClr="000000"/>
      </a:dk1>
      <a:lt1>
        <a:sysClr val="window" lastClr="FFFFFF"/>
      </a:lt1>
      <a:dk2>
        <a:srgbClr val="20C8F7"/>
      </a:dk2>
      <a:lt2>
        <a:srgbClr val="DBF5F9"/>
      </a:lt2>
      <a:accent1>
        <a:srgbClr val="0F6FC6"/>
      </a:accent1>
      <a:accent2>
        <a:srgbClr val="20C8F7"/>
      </a:accent2>
      <a:accent3>
        <a:srgbClr val="20C8F7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352</TotalTime>
  <Words>625</Words>
  <Application>Microsoft Office PowerPoint</Application>
  <PresentationFormat>Экран (4:3)</PresentationFormat>
  <Paragraphs>105</Paragraphs>
  <Slides>25</Slides>
  <Notes>1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Kilter</vt:lpstr>
      <vt:lpstr>Мастер-класс</vt:lpstr>
      <vt:lpstr>Слайд 2</vt:lpstr>
      <vt:lpstr>Слайд 3</vt:lpstr>
      <vt:lpstr>Слайд 4</vt:lpstr>
      <vt:lpstr>Урок-путешествие</vt:lpstr>
      <vt:lpstr>Слайд 6</vt:lpstr>
      <vt:lpstr>Слайд 7</vt:lpstr>
      <vt:lpstr>Слайд 8</vt:lpstr>
      <vt:lpstr>Дриопитеки (Dryopithecus)</vt:lpstr>
      <vt:lpstr>Слайд 10</vt:lpstr>
      <vt:lpstr>Австралопитеки                       (Australopithecus afarensis)</vt:lpstr>
      <vt:lpstr>Слайд 12</vt:lpstr>
      <vt:lpstr>Человек умелый (Homo habilis)</vt:lpstr>
      <vt:lpstr>Слайд 14</vt:lpstr>
      <vt:lpstr>Человек прямоходящий  ( Homo erectus )</vt:lpstr>
      <vt:lpstr>Слайд 16</vt:lpstr>
      <vt:lpstr>Неандертальцы  ( Homo neanderthalensis )</vt:lpstr>
      <vt:lpstr>Слайд 18</vt:lpstr>
      <vt:lpstr>Кроманьонцы ( homo sapiens )</vt:lpstr>
      <vt:lpstr>Слайд 20</vt:lpstr>
      <vt:lpstr>Слайд 21</vt:lpstr>
      <vt:lpstr>Слайд 22</vt:lpstr>
      <vt:lpstr>Будущий человек</vt:lpstr>
      <vt:lpstr>ЧЕЛОВЕК БУДУЩЕГО?!</vt:lpstr>
      <vt:lpstr>Конец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человек проявился на Земле?</dc:title>
  <dc:creator>Светлана</dc:creator>
  <cp:lastModifiedBy>Admin</cp:lastModifiedBy>
  <cp:revision>37</cp:revision>
  <dcterms:created xsi:type="dcterms:W3CDTF">2013-04-08T16:31:37Z</dcterms:created>
  <dcterms:modified xsi:type="dcterms:W3CDTF">2016-08-28T08:22:35Z</dcterms:modified>
</cp:coreProperties>
</file>