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8" r:id="rId9"/>
    <p:sldId id="265" r:id="rId10"/>
    <p:sldId id="267" r:id="rId11"/>
    <p:sldId id="269" r:id="rId12"/>
    <p:sldId id="263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3B049987-2F19-46CE-AF7F-A55891C79FB2}">
          <p14:sldIdLst>
            <p14:sldId id="256"/>
            <p14:sldId id="257"/>
            <p14:sldId id="258"/>
            <p14:sldId id="261"/>
            <p14:sldId id="259"/>
            <p14:sldId id="260"/>
            <p14:sldId id="262"/>
            <p14:sldId id="268"/>
            <p14:sldId id="265"/>
            <p14:sldId id="267"/>
            <p14:sldId id="269"/>
            <p14:sldId id="263"/>
          </p14:sldIdLst>
        </p14:section>
        <p14:section name="Раздел без заголовка" id="{902B0532-AC70-432E-A6C5-E1FC94D49817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30D67"/>
    <a:srgbClr val="EE6C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0" y="2925286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514600" y="236220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0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B4C71EC6-210F-42DE-9C53-41977AD35B3D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922776"/>
            <a:ext cx="9144000" cy="2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921760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14600" y="336804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52" y="3367246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vert="horz" lIns="91440" tIns="45720" rIns="91440" bIns="0" rtlCol="0" anchor="b" anchorCtr="0">
            <a:normAutofit/>
          </a:bodyPr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2" y="4084577"/>
            <a:ext cx="4106917" cy="397094"/>
          </a:xfrm>
        </p:spPr>
        <p:txBody>
          <a:bodyPr tIns="0" anchor="t" anchorCtr="0">
            <a:normAutofit/>
          </a:bodyPr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Tx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5"/>
            <a:ext cx="6172200" cy="351091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vert="horz" lIns="91440" tIns="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09" y="2026918"/>
            <a:ext cx="5439582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vert="horz" lIns="91440" tIns="0" rIns="9144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marL="0" lvl="0" indent="0" algn="ctr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>
          <a:xfrm>
            <a:off x="2981325" y="273180"/>
            <a:ext cx="3181350" cy="2921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>
          <a:xfrm>
            <a:off x="4038600" y="6172200"/>
            <a:ext cx="1066800" cy="3048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6"/>
          </p:nvPr>
        </p:nvSpPr>
        <p:spPr>
          <a:xfrm>
            <a:off x="1447800" y="6486525"/>
            <a:ext cx="6248400" cy="29210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5400000">
            <a:off x="4267200" y="3429000"/>
            <a:ext cx="6858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 bwMode="hidden">
          <a:xfrm>
            <a:off x="0" y="1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914401"/>
            <a:ext cx="926980" cy="5029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5973"/>
            <a:ext cx="9144000" cy="5522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1"/>
            <a:ext cx="8229600" cy="4117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25" y="273180"/>
            <a:ext cx="318135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 b="0" cap="all" spc="30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5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100" b="0" cap="all" spc="30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436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ts val="400"/>
        </a:spcBef>
        <a:buNone/>
        <a:defRPr sz="1800" b="1" kern="1200" cap="all" spc="0" baseline="0">
          <a:solidFill>
            <a:schemeClr val="bg1">
              <a:lumMod val="75000"/>
              <a:lumOff val="25000"/>
            </a:schemeClr>
          </a:solidFill>
          <a:effectLst/>
          <a:latin typeface="+mj-lt"/>
          <a:ea typeface="+mj-ea"/>
          <a:cs typeface="Tunga" pitchFamily="2"/>
        </a:defRPr>
      </a:lvl1pPr>
    </p:titleStyle>
    <p:bodyStyle>
      <a:lvl1pPr marL="0" indent="0" algn="ctr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FontTx/>
        <a:buNone/>
        <a:defRPr sz="20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 baseline="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pn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8.wdp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анимация цветочный фонари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8640"/>
            <a:ext cx="7272808" cy="470712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99792" y="2420888"/>
            <a:ext cx="3744416" cy="936104"/>
          </a:xfrm>
          <a:ln>
            <a:solidFill>
              <a:srgbClr val="730D67"/>
            </a:solidFill>
          </a:ln>
        </p:spPr>
        <p:txBody>
          <a:bodyPr/>
          <a:lstStyle/>
          <a:p>
            <a:r>
              <a:rPr lang="ru-RU" sz="3600" dirty="0" smtClean="0">
                <a:solidFill>
                  <a:srgbClr val="730D67"/>
                </a:solidFill>
              </a:rPr>
              <a:t>ЦВЕТОЧНЫЙ  ФОНАРИК </a:t>
            </a:r>
            <a:endParaRPr lang="ru-RU" sz="3600" dirty="0">
              <a:solidFill>
                <a:srgbClr val="730D67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3650921"/>
            <a:ext cx="9144000" cy="3212976"/>
          </a:xfrm>
          <a:ln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pPr marL="182880" indent="0">
              <a:buNone/>
            </a:pPr>
            <a:r>
              <a:rPr lang="ru-RU" sz="3200" b="0" dirty="0" smtClean="0">
                <a:solidFill>
                  <a:schemeClr val="tx1"/>
                </a:solidFill>
                <a:effectLst/>
              </a:rPr>
              <a:t>Мастер-класс </a:t>
            </a:r>
            <a:br>
              <a:rPr lang="ru-RU" sz="3200" b="0" dirty="0" smtClean="0">
                <a:solidFill>
                  <a:schemeClr val="tx1"/>
                </a:solidFill>
                <a:effectLst/>
              </a:rPr>
            </a:br>
            <a:r>
              <a:rPr lang="ru-RU" sz="3200" b="0" dirty="0" smtClean="0">
                <a:solidFill>
                  <a:schemeClr val="tx1"/>
                </a:solidFill>
                <a:effectLst/>
              </a:rPr>
              <a:t>по изготовлению ИНТЕРЬЕРНого   УКРАШЕНИя  из  потолочной плитки на уроке  технологии</a:t>
            </a:r>
            <a:br>
              <a:rPr lang="ru-RU" sz="3200" b="0" dirty="0" smtClean="0">
                <a:solidFill>
                  <a:schemeClr val="tx1"/>
                </a:solidFill>
                <a:effectLst/>
              </a:rPr>
            </a:br>
            <a:r>
              <a:rPr lang="ru-RU" sz="2000" b="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2000" b="0" dirty="0" smtClean="0">
                <a:solidFill>
                  <a:schemeClr val="tx1"/>
                </a:solidFill>
                <a:effectLst/>
              </a:rPr>
            </a:br>
            <a:r>
              <a:rPr lang="ru-RU" b="0" dirty="0">
                <a:solidFill>
                  <a:schemeClr val="tx1"/>
                </a:solidFill>
                <a:effectLst/>
              </a:rPr>
              <a:t>Учитель </a:t>
            </a:r>
            <a:r>
              <a:rPr lang="ru-RU" b="0" dirty="0" err="1">
                <a:solidFill>
                  <a:schemeClr val="tx1"/>
                </a:solidFill>
                <a:effectLst/>
              </a:rPr>
              <a:t>техНОЛОГИИ</a:t>
            </a:r>
            <a:r>
              <a:rPr lang="ru-RU" b="0" dirty="0">
                <a:solidFill>
                  <a:schemeClr val="tx1"/>
                </a:solidFill>
                <a:effectLst/>
              </a:rPr>
              <a:t> </a:t>
            </a:r>
            <a:br>
              <a:rPr lang="ru-RU" b="0" dirty="0">
                <a:solidFill>
                  <a:schemeClr val="tx1"/>
                </a:solidFill>
                <a:effectLst/>
              </a:rPr>
            </a:br>
            <a:r>
              <a:rPr lang="ru-RU" b="0" dirty="0" err="1">
                <a:solidFill>
                  <a:schemeClr val="tx1"/>
                </a:solidFill>
                <a:effectLst/>
              </a:rPr>
              <a:t>гбоу</a:t>
            </a:r>
            <a:r>
              <a:rPr lang="ru-RU" b="0" dirty="0">
                <a:solidFill>
                  <a:schemeClr val="tx1"/>
                </a:solidFill>
                <a:effectLst/>
              </a:rPr>
              <a:t> </a:t>
            </a:r>
            <a:r>
              <a:rPr lang="ru-RU" b="0" dirty="0" err="1" smtClean="0">
                <a:solidFill>
                  <a:schemeClr val="tx1"/>
                </a:solidFill>
                <a:effectLst/>
              </a:rPr>
              <a:t>сош</a:t>
            </a:r>
            <a:r>
              <a:rPr lang="ru-RU" b="0" dirty="0" smtClean="0">
                <a:solidFill>
                  <a:schemeClr val="tx1"/>
                </a:solidFill>
                <a:effectLst/>
              </a:rPr>
              <a:t> </a:t>
            </a:r>
            <a:r>
              <a:rPr lang="ru-RU" b="0" dirty="0">
                <a:solidFill>
                  <a:schemeClr val="tx1"/>
                </a:solidFill>
                <a:effectLst/>
              </a:rPr>
              <a:t>№ </a:t>
            </a:r>
            <a:r>
              <a:rPr lang="ru-RU" b="0" dirty="0" smtClean="0">
                <a:solidFill>
                  <a:schemeClr val="tx1"/>
                </a:solidFill>
                <a:effectLst/>
              </a:rPr>
              <a:t>237</a:t>
            </a:r>
            <a:r>
              <a:rPr lang="ru-RU" b="0" dirty="0" smtClean="0">
                <a:solidFill>
                  <a:schemeClr val="tx1"/>
                </a:solidFill>
                <a:effectLst/>
              </a:rPr>
              <a:t> КРАСНОСЕЛЬСКОГО  </a:t>
            </a:r>
            <a:r>
              <a:rPr lang="ru-RU" b="0" dirty="0">
                <a:solidFill>
                  <a:schemeClr val="tx1"/>
                </a:solidFill>
                <a:effectLst/>
              </a:rPr>
              <a:t>РАЙОНА</a:t>
            </a:r>
            <a:br>
              <a:rPr lang="ru-RU" b="0" dirty="0">
                <a:solidFill>
                  <a:schemeClr val="tx1"/>
                </a:solidFill>
                <a:effectLst/>
              </a:rPr>
            </a:br>
            <a:r>
              <a:rPr lang="ru-RU" b="0" dirty="0">
                <a:solidFill>
                  <a:schemeClr val="tx1"/>
                </a:solidFill>
                <a:effectLst/>
              </a:rPr>
              <a:t>г. </a:t>
            </a:r>
            <a:r>
              <a:rPr lang="ru-RU" b="0" dirty="0" err="1" smtClean="0">
                <a:solidFill>
                  <a:schemeClr val="tx1"/>
                </a:solidFill>
                <a:effectLst/>
              </a:rPr>
              <a:t>САнкт-Петербург</a:t>
            </a:r>
            <a:r>
              <a:rPr lang="ru-RU" b="0" dirty="0" smtClean="0">
                <a:solidFill>
                  <a:schemeClr val="tx1"/>
                </a:solidFill>
                <a:effectLst/>
              </a:rPr>
              <a:t> </a:t>
            </a:r>
            <a:r>
              <a:rPr lang="ru-RU" b="0" dirty="0">
                <a:solidFill>
                  <a:schemeClr val="tx1"/>
                </a:solidFill>
                <a:effectLst/>
              </a:rPr>
              <a:t/>
            </a:r>
            <a:br>
              <a:rPr lang="ru-RU" b="0" dirty="0">
                <a:solidFill>
                  <a:schemeClr val="tx1"/>
                </a:solidFill>
                <a:effectLst/>
              </a:rPr>
            </a:br>
            <a:r>
              <a:rPr lang="ru-RU" b="0" dirty="0" err="1">
                <a:solidFill>
                  <a:schemeClr val="tx1"/>
                </a:solidFill>
                <a:effectLst/>
              </a:rPr>
              <a:t>Чешуин</a:t>
            </a:r>
            <a:r>
              <a:rPr lang="ru-RU" b="0" dirty="0">
                <a:solidFill>
                  <a:schemeClr val="tx1"/>
                </a:solidFill>
                <a:effectLst/>
              </a:rPr>
              <a:t>    Юрий   Николаевич</a:t>
            </a:r>
          </a:p>
        </p:txBody>
      </p:sp>
    </p:spTree>
    <p:extLst>
      <p:ext uri="{BB962C8B-B14F-4D97-AF65-F5344CB8AC3E}">
        <p14:creationId xmlns:p14="http://schemas.microsoft.com/office/powerpoint/2010/main" val="177961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200800" cy="720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/>
              <a:t>Для работы понадобятся:  </a:t>
            </a:r>
            <a:endParaRPr lang="ru-RU" sz="3200" dirty="0"/>
          </a:p>
        </p:txBody>
      </p:sp>
      <p:pic>
        <p:nvPicPr>
          <p:cNvPr id="2050" name="Picture 2" descr="Картинки по запросу клей момент монтаж для пенопласт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73" r="29184"/>
          <a:stretch/>
        </p:blipFill>
        <p:spPr bwMode="auto">
          <a:xfrm>
            <a:off x="3923928" y="1439563"/>
            <a:ext cx="1008112" cy="2415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908" y="1463871"/>
            <a:ext cx="1464788" cy="1475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03" b="13688"/>
          <a:stretch/>
        </p:blipFill>
        <p:spPr bwMode="auto">
          <a:xfrm>
            <a:off x="429902" y="3190346"/>
            <a:ext cx="1638238" cy="1328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347" y="1538815"/>
            <a:ext cx="1823531" cy="1171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51720" y="1516824"/>
            <a:ext cx="1522163" cy="1141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92080" y="1516824"/>
            <a:ext cx="1584176" cy="118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Юрий\Desktop\2472_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902401"/>
            <a:ext cx="2016225" cy="1512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Юрий\Desktop\Довольно-Розовый-Шелк-Атласная-Лента-15-мм-25-М-22-М-Свадьба-Украшения-Пригласительный-Билет-Подарочная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021882"/>
            <a:ext cx="158417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Юрий\Desktop\cvety-iz-gliny-svoimi-rukami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095070"/>
            <a:ext cx="3192463" cy="138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Юрий\Desktop\24pcs-lot-Super-Bright-Submersible-LED-Battery-Operated-Tea-Light-Purple-Wedding-Floral-Arrangement-Ice-Bucket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788808"/>
            <a:ext cx="1739357" cy="1739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051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76672"/>
            <a:ext cx="7416824" cy="5760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Вырезаем шаблоны из БУМАГИ</a:t>
            </a:r>
            <a:endParaRPr lang="ru-RU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1920618" y="1758337"/>
            <a:ext cx="5098970" cy="4836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220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04856" cy="8640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 smtClean="0"/>
              <a:t>ПЕРЕНОСИМ КОНТУР  ПО ШАБЛОНУ НА ПОТОЛОЧНУЮ ПЛИТКУ</a:t>
            </a:r>
            <a:endParaRPr lang="ru-RU" sz="28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46675" y="1601797"/>
            <a:ext cx="5400600" cy="4878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7610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318772" cy="864096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sz="2700" dirty="0" smtClean="0"/>
              <a:t>ВЫРЕЗАЕМ   ПО   6   ДЕТАЛЕЙ   КАЖДОГО   ВИДА,</a:t>
            </a:r>
            <a:br>
              <a:rPr lang="ru-RU" sz="2700" dirty="0" smtClean="0"/>
            </a:br>
            <a:r>
              <a:rPr lang="ru-RU" sz="2700" dirty="0" smtClean="0"/>
              <a:t>РАСКЛАДЫВАЕМ ИХ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2234648" y="1084057"/>
            <a:ext cx="4672928" cy="6338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832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7920880" cy="7920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dirty="0" smtClean="0"/>
              <a:t>Собираем фонарик, скрепляя детали с внутренней стороны полосками белой </a:t>
            </a:r>
            <a:r>
              <a:rPr lang="ru-RU" sz="2000" dirty="0" err="1" smtClean="0"/>
              <a:t>самоклейки</a:t>
            </a:r>
            <a:endParaRPr lang="ru-RU" sz="2000" dirty="0"/>
          </a:p>
        </p:txBody>
      </p:sp>
      <p:pic>
        <p:nvPicPr>
          <p:cNvPr id="4098" name="Picture 2" descr="C:\Users\Юрий\Desktop\KPq6GXa8Ph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42619" y="1961837"/>
            <a:ext cx="2754306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Юрий\Desktop\bOu5xlvyU9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106975" y="2244655"/>
            <a:ext cx="4926829" cy="3695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644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8208911" cy="93610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Вырезаем и приклеиваем донышко, делаем подвес   из ленты с бусинами</a:t>
            </a:r>
            <a:endParaRPr lang="ru-RU" dirty="0"/>
          </a:p>
        </p:txBody>
      </p:sp>
      <p:pic>
        <p:nvPicPr>
          <p:cNvPr id="5122" name="Picture 2" descr="C:\Users\Юрий\Desktop\GdiY9OxD98g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66" y="1628800"/>
            <a:ext cx="6240693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677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8208911" cy="93610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С помощью клеевого пистолета  прикрепляем  </a:t>
            </a:r>
            <a:br>
              <a:rPr lang="ru-RU" dirty="0" smtClean="0"/>
            </a:br>
            <a:r>
              <a:rPr lang="ru-RU" dirty="0" smtClean="0"/>
              <a:t>элементы украшения, </a:t>
            </a:r>
            <a:r>
              <a:rPr lang="ru-RU" dirty="0" err="1" smtClean="0"/>
              <a:t>цВЕТЫ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1969710" y="2142858"/>
            <a:ext cx="5264586" cy="394843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1377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8208911" cy="93610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ФОНАРИК МОЖНО УКРАСИТЬ  К ЛЮБОМУ ПРАЗДНИКУ, например, к новому году, достаточно лишь изменить декор</a:t>
            </a:r>
            <a:endParaRPr lang="ru-RU" dirty="0"/>
          </a:p>
        </p:txBody>
      </p:sp>
      <p:pic>
        <p:nvPicPr>
          <p:cNvPr id="1026" name="Picture 2" descr="C:\Users\urij\Desktop\PtQN4AEjzh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9512" y="2437451"/>
            <a:ext cx="4608512" cy="345638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rij\Desktop\VfU3pDM7fA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55976" y="2431240"/>
            <a:ext cx="4608512" cy="345638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729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9" y="188640"/>
            <a:ext cx="7848872" cy="9361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dirty="0" smtClean="0"/>
              <a:t>Если вставить внутрь светодиодный элемент, фонарик станет не просто украшением </a:t>
            </a:r>
            <a:endParaRPr lang="ru-RU" sz="20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28800"/>
            <a:ext cx="4824536" cy="5009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4041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55776" y="260648"/>
            <a:ext cx="4114800" cy="70104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1491375" y="748985"/>
            <a:ext cx="6120680" cy="51440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47995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5586" y="332656"/>
            <a:ext cx="7560840" cy="7920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/>
              <a:t>Спасибо  за  внимание!</a:t>
            </a:r>
            <a:endParaRPr lang="ru-RU" sz="3200" dirty="0"/>
          </a:p>
        </p:txBody>
      </p:sp>
      <p:pic>
        <p:nvPicPr>
          <p:cNvPr id="6146" name="Picture 2" descr="C:\Users\Юрий\Desktop\274789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268760"/>
            <a:ext cx="4122458" cy="5496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9275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ackTi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175</TotalTime>
  <Words>77</Words>
  <Application>Microsoft Office PowerPoint</Application>
  <PresentationFormat>Экран (4:3)</PresentationFormat>
  <Paragraphs>12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BlackTie</vt:lpstr>
      <vt:lpstr>Мастер-класс  по изготовлению ИНТЕРЬЕРНого   УКРАШЕНИя  из  потолочной плитки на уроке  технологии  Учитель техНОЛОГИИ  гбоу сош № 237 КРАСНОСЕЛЬСКОГО  РАЙОНА г. САнкт-Петербург  Чешуин    Юрий   Николаевич</vt:lpstr>
      <vt:lpstr>Для работы понадобятся:  </vt:lpstr>
      <vt:lpstr>Вырезаем шаблоны из БУМАГИ</vt:lpstr>
      <vt:lpstr>ПЕРЕНОСИМ КОНТУР  ПО ШАБЛОНУ НА ПОТОЛОЧНУЮ ПЛИТКУ</vt:lpstr>
      <vt:lpstr> ВЫРЕЗАЕМ   ПО   6   ДЕТАЛЕЙ   КАЖДОГО   ВИДА, РАСКЛАДЫВАЕМ ИХ </vt:lpstr>
      <vt:lpstr>Собираем фонарик, скрепляя детали с внутренней стороны полосками белой самоклейки</vt:lpstr>
      <vt:lpstr>Вырезаем и приклеиваем донышко, делаем подвес   из ленты с бусинами</vt:lpstr>
      <vt:lpstr>С помощью клеевого пистолета  прикрепляем   элементы украшения, цВЕТЫ</vt:lpstr>
      <vt:lpstr>ФОНАРИК МОЖНО УКРАСИТЬ  К ЛЮБОМУ ПРАЗДНИКУ, например, к новому году, достаточно лишь изменить декор</vt:lpstr>
      <vt:lpstr>Если вставить внутрь светодиодный элемент, фонарик станет не просто украшением </vt:lpstr>
      <vt:lpstr>Презентация PowerPoint</vt:lpstr>
      <vt:lpstr>Спасибо  за 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Мастер-класс  по изготовлению моделей  самолетов из  потолочной плитки на уроке технологии</dc:title>
  <dc:creator>Юрий</dc:creator>
  <cp:lastModifiedBy>urij</cp:lastModifiedBy>
  <cp:revision>22</cp:revision>
  <dcterms:created xsi:type="dcterms:W3CDTF">2017-11-01T18:57:03Z</dcterms:created>
  <dcterms:modified xsi:type="dcterms:W3CDTF">2018-04-29T09:41:50Z</dcterms:modified>
</cp:coreProperties>
</file>