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62" r:id="rId9"/>
    <p:sldId id="273" r:id="rId10"/>
    <p:sldId id="274" r:id="rId11"/>
    <p:sldId id="275" r:id="rId12"/>
    <p:sldId id="276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FAA53-270A-48AB-95E8-77DD4049CBC4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D50016-7D21-4D12-ADF5-5C4A6D17C9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D50016-7D21-4D12-ADF5-5C4A6D17C99F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85BD0-CC57-4D15-9D42-17CB734C1FDD}" type="datetimeFigureOut">
              <a:rPr lang="ru-RU" smtClean="0"/>
              <a:pPr/>
              <a:t>02.10.2018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79CC-9A06-4244-A65B-886C51FBD44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6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mage.jimcdn.com/app/cms/image/transf/dimension=2000x1500:format=jpg/path/sd218ebc9340534c8/backgroundarea/i22a92884b8b4bddb/version/1502880216/imag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96952"/>
            <a:ext cx="7772400" cy="3312368"/>
          </a:xfrm>
        </p:spPr>
        <p:txBody>
          <a:bodyPr>
            <a:normAutofit fontScale="90000"/>
          </a:bodyPr>
          <a:lstStyle/>
          <a:p>
            <a:r>
              <a:rPr lang="ru-RU" sz="4900" b="1" i="1" dirty="0" smtClean="0">
                <a:solidFill>
                  <a:srgbClr val="FF0000"/>
                </a:solidFill>
              </a:rPr>
              <a:t/>
            </a:r>
            <a:br>
              <a:rPr lang="ru-RU" sz="4900" b="1" i="1" dirty="0" smtClean="0">
                <a:solidFill>
                  <a:srgbClr val="FF0000"/>
                </a:solidFill>
              </a:rPr>
            </a:br>
            <a:r>
              <a:rPr lang="ru-RU" sz="4900" b="1" i="1" dirty="0" smtClean="0">
                <a:solidFill>
                  <a:srgbClr val="FF0000"/>
                </a:solidFill>
              </a:rPr>
              <a:t>«ЭКОЛЯТА-ДОШКОЛЯТА»</a:t>
            </a:r>
            <a:br>
              <a:rPr lang="ru-RU" sz="4900" b="1" i="1" dirty="0" smtClean="0">
                <a:solidFill>
                  <a:srgbClr val="FF0000"/>
                </a:solidFill>
              </a:rPr>
            </a:br>
            <a:r>
              <a:rPr lang="ru-RU" sz="4900" b="1" i="1" dirty="0" smtClean="0">
                <a:solidFill>
                  <a:srgbClr val="FF0000"/>
                </a:solidFill>
              </a:rPr>
              <a:t>МБДОУ –</a:t>
            </a:r>
            <a:r>
              <a:rPr lang="ru-RU" sz="4900" b="1" i="1" dirty="0" err="1" smtClean="0">
                <a:solidFill>
                  <a:srgbClr val="FF0000"/>
                </a:solidFill>
              </a:rPr>
              <a:t>д</a:t>
            </a:r>
            <a:r>
              <a:rPr lang="ru-RU" sz="4900" b="1" i="1" dirty="0" smtClean="0">
                <a:solidFill>
                  <a:srgbClr val="FF0000"/>
                </a:solidFill>
              </a:rPr>
              <a:t>/с № 11</a:t>
            </a:r>
            <a:br>
              <a:rPr lang="ru-RU" sz="4900" b="1" i="1" dirty="0" smtClean="0">
                <a:solidFill>
                  <a:srgbClr val="FF0000"/>
                </a:solidFill>
              </a:rPr>
            </a:br>
            <a:r>
              <a:rPr lang="ru-RU" sz="4900" b="1" i="1" dirty="0" smtClean="0">
                <a:solidFill>
                  <a:srgbClr val="FF0000"/>
                </a:solidFill>
              </a:rPr>
              <a:t>ст.Андреевской</a:t>
            </a:r>
            <a:r>
              <a:rPr lang="ru-RU" sz="2700" b="1" i="1" dirty="0" smtClean="0">
                <a:solidFill>
                  <a:srgbClr val="FF0000"/>
                </a:solidFill>
              </a:rPr>
              <a:t>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5" name="Рисунок 4" descr="hello_html_m365ee47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0"/>
            <a:ext cx="3528392" cy="2637620"/>
          </a:xfrm>
          <a:prstGeom prst="flowChartConnector">
            <a:avLst/>
          </a:prstGeom>
        </p:spPr>
      </p:pic>
    </p:spTree>
  </p:cSld>
  <p:clrMapOvr>
    <a:masterClrMapping/>
  </p:clrMapOvr>
  <p:transition spd="med" advTm="5523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umnitc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260648"/>
            <a:ext cx="1728192" cy="2880320"/>
          </a:xfrm>
          <a:prstGeom prst="flowChartConnector">
            <a:avLst/>
          </a:prstGeom>
        </p:spPr>
      </p:pic>
      <p:pic>
        <p:nvPicPr>
          <p:cNvPr id="6" name="Рисунок 5" descr="tihoni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3329604"/>
            <a:ext cx="1907704" cy="3528396"/>
          </a:xfrm>
          <a:prstGeom prst="flowChartConnector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22514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создания стенда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— дошколята» :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Формирование личности с активной жизненной позицией и творческим потенциалом, способностью к самосовершенствованию, гармоничному взаимодействию с другими людьми, окружающей природой невозможно без постоянного упражнения в совершенствовании добрых, человечных поступков. Эту возможность нам предоставляет реализация системы мероприятий экологической направленности в рамках социально-образовательного проекта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Эколята-дошколята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». Наше активное участие в проекте обусловлено осознанием необходимости заботы о завтрашнем дне, желанием с помощью наших рук, наших дел, наших сердец сделать окружающую нас природу лучше, чище, краше. Стенд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— дошколята»  объединяет в себе несколько форм экологического творчества.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Цель создания стенда: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Формирование у детей основы экологического мировоззрения и культуры.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Экологический стенд – это одно из условий наглядного и действенного ознакомления детей дошкольного возраста с природой. Наш стенд выполняет просветительскую и информационную функцию 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рамках реализации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природоохранного проекта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— дошколята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/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Воспитание любви к природе, её животному и растительному миру осуществляется в детском саду постоянно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Формы работы: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игра, познавательная и исследовательская деятельность, творческая активность. Природоохранный социально-образовательный проект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Дошколята» по формированию у детей экологической культуры и культуры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природолюбия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- инновационный инструмент экологического воспитания и образования дошкольников.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  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Эколёнок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это ребенок, который бережет и защищает природу, ему свойственно доброе, уважительное, внимательное и заботливое отношение к ней.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med" advTm="362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29200"/>
            <a:ext cx="8229600" cy="129614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Стенд «</a:t>
            </a:r>
            <a:r>
              <a:rPr lang="ru-RU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20180815_0955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188640"/>
            <a:ext cx="7548331" cy="5112568"/>
          </a:xfrm>
          <a:prstGeom prst="flowChartAlternateProcess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10,2.png"/>
          <p:cNvPicPr>
            <a:picLocks noChangeAspect="1"/>
          </p:cNvPicPr>
          <p:nvPr/>
        </p:nvPicPr>
        <p:blipFill>
          <a:blip r:embed="rId5" cstate="print"/>
          <a:srcRect l="-2583" t="2493" r="6034" b="8303"/>
          <a:stretch>
            <a:fillRect/>
          </a:stretch>
        </p:blipFill>
        <p:spPr>
          <a:xfrm>
            <a:off x="0" y="3573016"/>
            <a:ext cx="2353422" cy="3284984"/>
          </a:xfrm>
          <a:prstGeom prst="ellipse">
            <a:avLst/>
          </a:prstGeom>
        </p:spPr>
      </p:pic>
    </p:spTree>
  </p:cSld>
  <p:clrMapOvr>
    <a:masterClrMapping/>
  </p:clrMapOvr>
  <p:transition spd="med" advTm="7644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20180816_1041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8208912" cy="6156684"/>
          </a:xfrm>
          <a:prstGeom prst="flowChartAlternateProcess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77072"/>
            <a:ext cx="8229600" cy="2232248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Посвящение в </a:t>
            </a:r>
            <a:r>
              <a:rPr lang="ru-RU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эколята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272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042792" cy="114300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Труд в природе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IMG_20180814_1105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040560" cy="4365104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20180814_1109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91472" y="2132856"/>
            <a:ext cx="4752528" cy="4725144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tihon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4193704"/>
            <a:ext cx="1929613" cy="2664296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5413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78896" cy="114300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Наблюдение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20180814_111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15608" y="0"/>
            <a:ext cx="3528392" cy="4293096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20180814_1118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84784"/>
            <a:ext cx="5292080" cy="4910677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0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3977680"/>
            <a:ext cx="2129470" cy="2880320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4914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G_20180814_111445.jpg"/>
          <p:cNvPicPr>
            <a:picLocks noChangeAspect="1"/>
          </p:cNvPicPr>
          <p:nvPr/>
        </p:nvPicPr>
        <p:blipFill>
          <a:blip r:embed="rId3" cstate="print"/>
          <a:srcRect l="17713"/>
          <a:stretch>
            <a:fillRect/>
          </a:stretch>
        </p:blipFill>
        <p:spPr>
          <a:xfrm>
            <a:off x="611560" y="0"/>
            <a:ext cx="8208912" cy="6858000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5475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20180816_1053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88640"/>
            <a:ext cx="8316416" cy="5057800"/>
          </a:xfrm>
          <a:prstGeom prst="flowChartAlternateProcess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25144"/>
            <a:ext cx="8229600" cy="180020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Выставка детских работ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179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age.jimcdn.com/app/cms/image/transf/dimension=2000x1500:format=jpg/path/sd218ebc9340534c8/backgroundarea/i22a92884b8b4bddb/version/1502880216/imag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20180816_1059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84576" cy="3960440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20180816_1100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5448" y="2492896"/>
            <a:ext cx="4968552" cy="4365104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10,2.png"/>
          <p:cNvPicPr>
            <a:picLocks noChangeAspect="1"/>
          </p:cNvPicPr>
          <p:nvPr/>
        </p:nvPicPr>
        <p:blipFill>
          <a:blip r:embed="rId5" cstate="print"/>
          <a:srcRect l="9020" t="3582" r="15211" b="11788"/>
          <a:stretch>
            <a:fillRect/>
          </a:stretch>
        </p:blipFill>
        <p:spPr>
          <a:xfrm>
            <a:off x="611560" y="3861048"/>
            <a:ext cx="1776059" cy="2996952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umnitca.jpg"/>
          <p:cNvPicPr>
            <a:picLocks noChangeAspect="1"/>
          </p:cNvPicPr>
          <p:nvPr/>
        </p:nvPicPr>
        <p:blipFill>
          <a:blip r:embed="rId6" cstate="print"/>
          <a:srcRect l="21004" t="12201" r="18369" b="14300"/>
          <a:stretch>
            <a:fillRect/>
          </a:stretch>
        </p:blipFill>
        <p:spPr>
          <a:xfrm>
            <a:off x="7237882" y="188640"/>
            <a:ext cx="1726605" cy="2736304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5054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image.jimcdn.com/app/cms/image/transf/dimension=2000x1500:format=jpg/path/sd218ebc9340534c8/backgroundarea/i22a92884b8b4bddb/version/1502880216/imag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20180921_10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48680"/>
            <a:ext cx="7236296" cy="5427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mage.jimcdn.com/app/cms/image/transf/dimension=2000x1500:format=jpg/path/sd218ebc9340534c8/backgroundarea/i22a92884b8b4bddb/version/1502880216/imag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IMG_20180921_0956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60648"/>
            <a:ext cx="8220405" cy="61653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mage.jimcdn.com/app/cms/image/transf/dimension=2000x1500:format=jpg/path/sd218ebc9340534c8/backgroundarea/i22a92884b8b4bddb/version/1502880216/imag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Субботник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IMG_20180921_0958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99592" y="1600200"/>
            <a:ext cx="7704855" cy="50172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pimg.mycdn.me/getImage?disableStub=true&amp;type=VIDEO_S_720&amp;url=http%3A%2F%2Fvdp.mycdn.me%2FgetImage%3Fid%3D11203380716%26idx%3D30%26thumbType%3D47%26f%3D1%26i%3D1&amp;signatureToken=pwiyy4inF_xsG5A0GKJ__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53599"/>
            <a:ext cx="8928992" cy="68044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5121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4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4258"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2946</TotalTime>
  <Words>20</Words>
  <Application>Microsoft Office PowerPoint</Application>
  <PresentationFormat>Экран (4:3)</PresentationFormat>
  <Paragraphs>10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«ЭКОЛЯТА-ДОШКОЛЯТА» МБДОУ –д/с № 11 ст.Андреевской.    </vt:lpstr>
      <vt:lpstr>          Актуальность создания стенда «Эколята — дошколята» : Формирование личности с активной жизненной позицией и творческим потенциалом, способностью к самосовершенствованию, гармоничному взаимодействию с другими людьми, окружающей природой невозможно без постоянного упражнения в совершенствовании добрых, человечных поступков. Эту возможность нам предоставляет реализация системы мероприятий экологической направленности в рамках социально-образовательного проекта «Эколята-дошколята». Наше активное участие в проекте обусловлено осознанием необходимости заботы о завтрашнем дне, желанием с помощью наших рук, наших дел, наших сердец сделать окружающую нас природу лучше, чище, краше. Стенд «Эколята — дошколята»  объединяет в себе несколько форм экологического творчества. Цель создания стенда: Формирование у детей основы экологического мировоззрения и культуры. Экологический стенд – это одно из условий наглядного и действенного ознакомления детей дошкольного возраста с природой. Наш стенд выполняет просветительскую и информационную функцию в рамках реализации природоохранного проекта «Эколята — дошколята».  Воспитание любви к природе, её животному и растительному миру осуществляется в детском саду постоянно.                 Формы работы: игра, познавательная и исследовательская деятельность, творческая активность. Природоохранный социально-образовательный проект «Эколята – Дошколята» по формированию у детей экологической культуры и культуры природолюбия - инновационный инструмент экологического воспитания и образования дошкольников.     Эколёнок – это ребенок, который бережет и защищает природу, ему свойственно доброе, уважительное, внимательное и заботливое отношение к ней.  </vt:lpstr>
      <vt:lpstr>Стенд «Эколята»</vt:lpstr>
      <vt:lpstr>Посвящение в эколята</vt:lpstr>
      <vt:lpstr>Труд в природе</vt:lpstr>
      <vt:lpstr>Наблюдение</vt:lpstr>
      <vt:lpstr>Слайд 7</vt:lpstr>
      <vt:lpstr>Выставка детских работ</vt:lpstr>
      <vt:lpstr>Слайд 9</vt:lpstr>
      <vt:lpstr>Слайд 10</vt:lpstr>
      <vt:lpstr>Слайд 11</vt:lpstr>
      <vt:lpstr>Субботник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на лучший стенд: «ЭКОЛЯТА-ДОШКОЛЯТА»                                                                                                                                Выполнили:                                                                                                                                      Мартыненко О.В                                                                                                                            Горобец Е.А.                                                                                                                          Яценко Е.И.</dc:title>
  <dc:creator>евросеть</dc:creator>
  <cp:lastModifiedBy>евросеть</cp:lastModifiedBy>
  <cp:revision>167</cp:revision>
  <dcterms:created xsi:type="dcterms:W3CDTF">2018-08-14T09:56:45Z</dcterms:created>
  <dcterms:modified xsi:type="dcterms:W3CDTF">2018-10-02T18:59:31Z</dcterms:modified>
</cp:coreProperties>
</file>