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7" r:id="rId11"/>
    <p:sldId id="268" r:id="rId12"/>
    <p:sldId id="269" r:id="rId13"/>
    <p:sldId id="266" r:id="rId14"/>
    <p:sldId id="270" r:id="rId15"/>
    <p:sldId id="271" r:id="rId16"/>
    <p:sldId id="272" r:id="rId17"/>
    <p:sldId id="277" r:id="rId18"/>
    <p:sldId id="274" r:id="rId19"/>
    <p:sldId id="275" r:id="rId20"/>
    <p:sldId id="273" r:id="rId21"/>
    <p:sldId id="276" r:id="rId22"/>
    <p:sldId id="278" r:id="rId23"/>
    <p:sldId id="27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7C3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39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4919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0498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4674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8952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3197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2448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1543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06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6886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076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976796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15160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906812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61059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0299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6978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A0DD6-7CCD-4880-98DF-C3B997D6EAA7}" type="datetimeFigureOut">
              <a:rPr lang="ru-RU" smtClean="0"/>
              <a:pPr/>
              <a:t>08.04.2018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8D3C793-F1E1-4289-A8F8-8AA4D59945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124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  <p:sldLayoutId id="2147483778" r:id="rId14"/>
    <p:sldLayoutId id="2147483779" r:id="rId15"/>
    <p:sldLayoutId id="214748378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2%D0%B0%D0%BD_%D0%93%D1%80%D0%BE%D0%B7%D0%BD%D1%8B%D0%B9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E%D1%85%D0%BE%D1%82%D0%B0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83336"/>
            <a:ext cx="9144000" cy="97879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Город Киров на реке Вятка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62896" y="1262130"/>
            <a:ext cx="6945171" cy="464153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3414" y="1467119"/>
            <a:ext cx="6945171" cy="443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649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8761" y="320040"/>
            <a:ext cx="9995852" cy="158496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Герб города Киров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65640" y="1463899"/>
            <a:ext cx="2198941" cy="3778250"/>
          </a:xfrm>
        </p:spPr>
      </p:pic>
      <p:sp>
        <p:nvSpPr>
          <p:cNvPr id="5" name="Текст 4"/>
          <p:cNvSpPr>
            <a:spLocks noGrp="1"/>
          </p:cNvSpPr>
          <p:nvPr>
            <p:ph type="body" idx="4294967295"/>
          </p:nvPr>
        </p:nvSpPr>
        <p:spPr>
          <a:xfrm>
            <a:off x="1508760" y="1257301"/>
            <a:ext cx="6217920" cy="516636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Впервые лук со стрелой появился на Вятской печати, которая была внесена на Государственную печать 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  <a:hlinkClick r:id="rId3" tooltip="Иван Грозный"/>
              </a:rPr>
              <a:t>Ивана Грозного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 в 1557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году. 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Существует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несколько гипотез появления символа Вятки. В одной из наиболее вероятных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гипотез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считается, что лук символизирует основное занятие местного населения — 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  <a:hlinkClick r:id="rId4" tooltip="Охота"/>
              </a:rPr>
              <a:t>охоту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На основе Вятской печати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герб высочайше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утвержден 28 мая (8 июня) 1781 года императрицей Екатериной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5376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6070" y="624110"/>
            <a:ext cx="10338541" cy="128089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Флаг города 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6411" y="1562942"/>
            <a:ext cx="5534025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590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805940" y="502920"/>
            <a:ext cx="9698671" cy="603504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Киров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( прежние названия – </a:t>
            </a:r>
            <a:r>
              <a:rPr lang="ru-RU" sz="32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Хлынов, Вятка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 – город в </a:t>
            </a:r>
            <a:r>
              <a:rPr lang="ru-RU" sz="3200" u="sng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России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, административный центр </a:t>
            </a:r>
            <a:r>
              <a:rPr lang="ru-RU" sz="3200" u="sng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Кировской области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Образует муниципальное образование  </a:t>
            </a:r>
            <a:r>
              <a:rPr lang="ru-RU" sz="3200" u="sng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«город Киров»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Расположен на реке </a:t>
            </a:r>
            <a:r>
              <a:rPr lang="ru-RU" sz="3200" u="sng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Вятке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, в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896 км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от Москвы. </a:t>
            </a:r>
            <a:b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Город известен с 1374 года под название Хлынов. </a:t>
            </a:r>
            <a:b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Исторический, культурный, промышленный и научный центр Кировской области. Родина </a:t>
            </a:r>
            <a:r>
              <a:rPr lang="ru-RU" sz="3200" u="sng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дымковской игрушки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 «Меховая» и «торфяная» столица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оссии.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263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3926" y="555625"/>
            <a:ext cx="5524499" cy="31305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03518" y="3851910"/>
            <a:ext cx="6000750" cy="2857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5614" y="631189"/>
            <a:ext cx="4889184" cy="36624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737" y="3321684"/>
            <a:ext cx="4571998" cy="304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425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6179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История Кирова</a:t>
            </a:r>
            <a:endParaRPr lang="ru-RU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980" y="1485900"/>
            <a:ext cx="5577840" cy="5287112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Первые поселения на территории нынешнего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города Кирова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были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образованы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предположительно 2,5 тысячи лет назад. К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VII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веку здесь сформировались первые народности </a:t>
            </a:r>
            <a:r>
              <a:rPr lang="ru-RU" sz="2400" u="sng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племен удмуртов, марийцев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u="sng" dirty="0" err="1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коми</a:t>
            </a:r>
            <a:r>
              <a:rPr lang="ru-RU" sz="2400" u="sng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Основные поселения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располагались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по берегам рек Чепцы,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Моломы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и Вятки.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6623" y="3284411"/>
            <a:ext cx="5158740" cy="33208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2867" y="128696"/>
            <a:ext cx="5158740" cy="325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119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021810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Достопримечательности города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8820" y="1645920"/>
            <a:ext cx="9515792" cy="473202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Киров – один из старейших исторических городов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России,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обладающий богатым наследием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памятников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истории, культуры и архитектуры. Город, расположенный на </a:t>
            </a:r>
            <a:r>
              <a:rPr lang="ru-RU" sz="3200" u="sng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 холмах</a:t>
            </a:r>
            <a:r>
              <a:rPr lang="ru-RU" sz="3200" dirty="0" smtClean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и имеющий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уникальный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силуэт зданий и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архитектурных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ансамблей, сохранил историческую планировку и связь с окружающим природным ландшафтом</a:t>
            </a:r>
            <a:r>
              <a:rPr lang="ru-RU" sz="3200" dirty="0" smtClean="0"/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01123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1" y="320040"/>
            <a:ext cx="3840480" cy="608076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Одним из старейших памятников культуры является величественный архитектурный ансамбль </a:t>
            </a:r>
            <a:r>
              <a:rPr lang="ru-RU" sz="2400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Успенского Трифонова мужского монастыря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живописно расположенный на набережной реки Вятки.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Монастырь основан святым </a:t>
            </a: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Трифоном Вятским в 1580 году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Архитектурный ансамбль монастыря имеет статус федерального памятника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архитектуры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45893" y="129971"/>
            <a:ext cx="6000750" cy="2857500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29115" y="2962304"/>
            <a:ext cx="6031942" cy="3778250"/>
          </a:xfrm>
        </p:spPr>
      </p:pic>
    </p:spTree>
    <p:extLst>
      <p:ext uri="{BB962C8B-B14F-4D97-AF65-F5344CB8AC3E}">
        <p14:creationId xmlns:p14="http://schemas.microsoft.com/office/powerpoint/2010/main" xmlns="" val="53634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40" y="91440"/>
            <a:ext cx="10218419" cy="1005840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Здание УФСБ по Кировской области, ранее особняк купца Т.Ф. Булычева (арх. И.А. </a:t>
            </a:r>
            <a:r>
              <a:rPr lang="ru-RU" sz="2800" dirty="0" err="1">
                <a:solidFill>
                  <a:srgbClr val="C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Чарушин</a:t>
            </a:r>
            <a:r>
              <a:rPr lang="ru-RU" sz="2800" dirty="0">
                <a:solidFill>
                  <a:srgbClr val="C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)</a:t>
            </a:r>
            <a:br>
              <a:rPr lang="ru-RU" sz="2800" dirty="0">
                <a:solidFill>
                  <a:srgbClr val="C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</a:br>
            <a:endParaRPr lang="ru-RU" sz="2800" dirty="0">
              <a:solidFill>
                <a:srgbClr val="C00000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009" y="1097280"/>
            <a:ext cx="4639951" cy="534924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Тихон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Филиппович Булычёв был известным вятским купцом, предпринимателем, владельцем местного пароходства, собственником многих домов и меценатом. Его денежная казна демонстрировалась богатством и роскошью отделки возводимых на улицах города жилых особняков. Красивый замок с грифонами у парадного входа и ажурной чугунной оградой был построен в 1911 году. В смешении готического стиля с экзотикой востока, здание стало уникальным сооружением, ставшим украшением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Вятки.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85903" y="1139225"/>
            <a:ext cx="6797040" cy="518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270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3080" y="388620"/>
            <a:ext cx="9721533" cy="151638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Вятская кунсткамера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8700" y="1463040"/>
            <a:ext cx="5006340" cy="505206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Музей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«Вятская кунсткамера» расположен в типичном городском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особняке XIX в., построенном в 1860 г. Экспозиция построена по коллекционному принципу - представляет коллекции предметов, бытовавших в городской среде конца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Х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начала ХХ веков: часы, посуду из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фарфора и фаянса, бытовые приборы, мебель 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др.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35040" y="1463040"/>
            <a:ext cx="5715000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110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2865" y="326930"/>
            <a:ext cx="9572248" cy="1280890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Дом-музей М.Е. Салтыкова-Щедрина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8740" y="2103120"/>
            <a:ext cx="4663440" cy="3808102"/>
          </a:xfrm>
        </p:spPr>
        <p:txBody>
          <a:bodyPr/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Музей располагается в доме, где с 1848 по 1855 гг. проживал известный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русский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писатель М.Е. Салтыков-Щедрин, отбывая ссылку в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Вятке.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80" y="1905000"/>
            <a:ext cx="5672933" cy="400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631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7341" y="251460"/>
            <a:ext cx="6377939" cy="142494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О</a:t>
            </a:r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бразцы городской скульптуры появляющиеся в </a:t>
            </a:r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городе. 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8720" y="2263140"/>
            <a:ext cx="4138289" cy="409194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«Подкова счастья»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на аллее,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вымощенной именными  гранитными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плитами. 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«Дерево желаний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63824" y="2290194"/>
            <a:ext cx="3389152" cy="41525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7371" y="1493240"/>
            <a:ext cx="2960893" cy="230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043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8973" y="376707"/>
            <a:ext cx="9585660" cy="129969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Памятник Вятской печати</a:t>
            </a:r>
            <a:r>
              <a:rPr lang="ru-RU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0180" y="1074420"/>
            <a:ext cx="4883348" cy="5417819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Памятник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представляет собой каменную копию Вятской печати XVI века. На рисунке лицевой стороны памятника изображен фрагмент государственной печати Ивана Грозного - эмблема в виде натянутого лука с наложенной на него оперенной стрелой и надписью вокруг "ПЕЧАТЬ ВЯТЬЦКАЯ". Первый памятник печати в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России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ткрыт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2007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году.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Памятник «Вятская печать», в основе которого лежит исторический герб края, - </a:t>
            </a:r>
            <a:r>
              <a:rPr lang="ru-RU" sz="2000" u="sng" dirty="0">
                <a:solidFill>
                  <a:srgbClr val="7E7C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уникальная в смысловом выражении достопримечательность Кирова, аналогов которой в мире нет.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2820" y="1264812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01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3100" y="662940"/>
            <a:ext cx="9561511" cy="310896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 городе расположено большое количество парков и зон отдыха</a:t>
            </a:r>
            <a:br>
              <a:rPr lang="ru-RU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943100" y="3337560"/>
            <a:ext cx="9561511" cy="1052969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Среди них:</a:t>
            </a:r>
            <a:endParaRPr lang="ru-RU" sz="48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241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Набережная Грина с установленным монументом «Вечный огонь»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2259" y="2602126"/>
            <a:ext cx="5356861" cy="3581444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9237" y="2714479"/>
            <a:ext cx="5381542" cy="335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121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        Парк </a:t>
            </a:r>
            <a:r>
              <a:rPr lang="ru-RU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им С. Кирова</a:t>
            </a:r>
            <a:endParaRPr lang="ru-RU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3539" y="1572578"/>
            <a:ext cx="5201073" cy="4023359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652" y="1572578"/>
            <a:ext cx="5364480" cy="402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020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В парке им С. Кирова расположен </a:t>
            </a:r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Музейно-выставочный 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центр "Диорама"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1523" y="1896611"/>
            <a:ext cx="6574143" cy="4495800"/>
          </a:xfrm>
        </p:spPr>
      </p:pic>
    </p:spTree>
    <p:extLst>
      <p:ext uri="{BB962C8B-B14F-4D97-AF65-F5344CB8AC3E}">
        <p14:creationId xmlns:p14="http://schemas.microsoft.com/office/powerpoint/2010/main" xmlns="" val="277695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4521" y="375285"/>
            <a:ext cx="9630092" cy="1529715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Парк Победы</a:t>
            </a:r>
            <a:endParaRPr lang="ru-RU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555" y="2543641"/>
            <a:ext cx="5604466" cy="383667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64572" y="375285"/>
            <a:ext cx="5645792" cy="383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837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240" y="388620"/>
            <a:ext cx="6870584" cy="119110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Дендрологический парк в </a:t>
            </a:r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Нововятском районе города с </a:t>
            </a:r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2009 года является памятником </a:t>
            </a:r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природы регионального значения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3924" y="2641158"/>
            <a:ext cx="5858054" cy="328985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14997" y="900214"/>
            <a:ext cx="3366452" cy="504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304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5961" y="260060"/>
            <a:ext cx="9538652" cy="1375794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Ботанический </a:t>
            </a:r>
            <a:r>
              <a:rPr lang="ru-RU" sz="4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сад </a:t>
            </a:r>
            <a:r>
              <a:rPr lang="ru-RU" sz="4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центре города </a:t>
            </a:r>
            <a:endParaRPr lang="ru-RU" sz="4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7300" y="1600200"/>
            <a:ext cx="528066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Основателем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этого сада  стал Алексей Андреевич Истомин, полковник в отставке, участник русско-японской войны, большой поклонник природы.</a:t>
            </a:r>
          </a:p>
          <a:p>
            <a:pPr marL="0" indent="0">
              <a:buNone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 1912 году Алексей Андреевич купил землю на овраге Засора и заложил частный Ботанический сад в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Кирове.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18861" y="1105080"/>
            <a:ext cx="4007987" cy="2720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01761" y="3867324"/>
            <a:ext cx="3640822" cy="2655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184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3417" y="54022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Александровский сад</a:t>
            </a:r>
            <a:endParaRPr lang="ru-RU" sz="4000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3020" y="1440180"/>
            <a:ext cx="10561320" cy="4471042"/>
          </a:xfrm>
        </p:spPr>
        <p:txBody>
          <a:bodyPr>
            <a:normAutofit/>
          </a:bodyPr>
          <a:lstStyle/>
          <a:p>
            <a:pPr lvl="1"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Старейший парк города, открытый в 1835г в память о посещении Вятки императором Александром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7511" y="2402597"/>
            <a:ext cx="4967961" cy="36123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479" y="2394912"/>
            <a:ext cx="54864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059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0180" y="388620"/>
            <a:ext cx="10064433" cy="151638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  <a:latin typeface="Comic Sans MS" panose="030F0702030302020204" pitchFamily="66" charset="0"/>
              </a:rPr>
              <a:t>Театральная </a:t>
            </a:r>
            <a:r>
              <a:rPr lang="ru-RU" sz="4000" dirty="0">
                <a:solidFill>
                  <a:srgbClr val="C00000"/>
                </a:solidFill>
                <a:latin typeface="Comic Sans MS" panose="030F0702030302020204" pitchFamily="66" charset="0"/>
              </a:rPr>
              <a:t>площадь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4202" y="1146810"/>
            <a:ext cx="7013196" cy="4993931"/>
          </a:xfrm>
        </p:spPr>
      </p:pic>
    </p:spTree>
    <p:extLst>
      <p:ext uri="{BB962C8B-B14F-4D97-AF65-F5344CB8AC3E}">
        <p14:creationId xmlns:p14="http://schemas.microsoft.com/office/powerpoint/2010/main" xmlns="" val="361676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74520" y="480060"/>
            <a:ext cx="9630091" cy="57150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Comic Sans MS" panose="030F0702030302020204" pitchFamily="66" charset="0"/>
              </a:rPr>
              <a:t>Киров – это один из тех бесценных русских городов, который нельзя назвать туристическим, хотя </a:t>
            </a:r>
            <a:r>
              <a:rPr lang="ru-RU" dirty="0" smtClean="0">
                <a:latin typeface="Comic Sans MS" panose="030F0702030302020204" pitchFamily="66" charset="0"/>
              </a:rPr>
              <a:t>в нём есть, на </a:t>
            </a:r>
            <a:r>
              <a:rPr lang="ru-RU" dirty="0">
                <a:latin typeface="Comic Sans MS" panose="030F0702030302020204" pitchFamily="66" charset="0"/>
              </a:rPr>
              <a:t>что посмотреть</a:t>
            </a:r>
            <a:r>
              <a:rPr lang="ru-RU" dirty="0" smtClean="0">
                <a:latin typeface="Comic Sans MS" panose="030F0702030302020204" pitchFamily="66" charset="0"/>
              </a:rPr>
              <a:t>. Он богат соборами, храмами, музеями и </a:t>
            </a:r>
            <a:r>
              <a:rPr lang="ru-RU" dirty="0" smtClean="0">
                <a:latin typeface="Comic Sans MS" panose="030F0702030302020204" pitchFamily="66" charset="0"/>
              </a:rPr>
              <a:t>другими </a:t>
            </a:r>
            <a:r>
              <a:rPr lang="ru-RU" dirty="0" smtClean="0">
                <a:latin typeface="Comic Sans MS" panose="030F0702030302020204" pitchFamily="66" charset="0"/>
              </a:rPr>
              <a:t>культурными </a:t>
            </a:r>
            <a:r>
              <a:rPr lang="ru-RU" dirty="0" smtClean="0">
                <a:latin typeface="Comic Sans MS" panose="030F0702030302020204" pitchFamily="66" charset="0"/>
              </a:rPr>
              <a:t>ценностями</a:t>
            </a:r>
            <a:r>
              <a:rPr lang="ru-RU" smtClean="0">
                <a:latin typeface="Comic Sans MS" panose="030F0702030302020204" pitchFamily="66" charset="0"/>
              </a:rPr>
              <a:t>. Любите </a:t>
            </a:r>
            <a:r>
              <a:rPr lang="ru-RU" dirty="0" smtClean="0">
                <a:latin typeface="Comic Sans MS" panose="030F0702030302020204" pitchFamily="66" charset="0"/>
              </a:rPr>
              <a:t>свой город!</a:t>
            </a:r>
            <a:br>
              <a:rPr lang="ru-RU" dirty="0" smtClean="0">
                <a:latin typeface="Comic Sans MS" panose="030F0702030302020204" pitchFamily="66" charset="0"/>
              </a:rPr>
            </a:br>
            <a:r>
              <a:rPr lang="ru-RU" dirty="0" smtClean="0">
                <a:latin typeface="Comic Sans MS" panose="030F0702030302020204" pitchFamily="66" charset="0"/>
              </a:rPr>
              <a:t/>
            </a:r>
            <a:br>
              <a:rPr lang="ru-RU" dirty="0" smtClean="0">
                <a:latin typeface="Comic Sans MS" panose="030F0702030302020204" pitchFamily="66" charset="0"/>
              </a:rPr>
            </a:br>
            <a:r>
              <a:rPr lang="ru-RU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Спасибо за внимание!</a:t>
            </a:r>
            <a:endParaRPr lang="ru-RU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43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398</TotalTime>
  <Words>565</Words>
  <Application>Microsoft Office PowerPoint</Application>
  <PresentationFormat>Произвольный</PresentationFormat>
  <Paragraphs>38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Легкий дым</vt:lpstr>
      <vt:lpstr>Город Киров на реке Вятка</vt:lpstr>
      <vt:lpstr>Герб города Киров</vt:lpstr>
      <vt:lpstr>Флаг города </vt:lpstr>
      <vt:lpstr>Киров ( прежние названия – Хлынов, Вятка) – город в России, административный центр Кировской области. Образует муниципальное образование  «город Киров». Расположен на реке Вятке, в 896 км от Москвы.  Город известен с 1374 года под название Хлынов.  Исторический, культурный, промышленный и научный центр Кировской области. Родина дымковской игрушки. «Меховая» и «торфяная» столица России.</vt:lpstr>
      <vt:lpstr>Слайд 5</vt:lpstr>
      <vt:lpstr>История Кирова</vt:lpstr>
      <vt:lpstr>Достопримечательности города</vt:lpstr>
      <vt:lpstr>Одним из старейших памятников культуры является величественный архитектурный ансамбль Успенского Трифонова мужского монастыря, живописно расположенный на набережной реки Вятки. Монастырь основан святым Трифоном Вятским в 1580 году. Архитектурный ансамбль монастыря имеет статус федерального памятника архитектуры.</vt:lpstr>
      <vt:lpstr>Здание УФСБ по Кировской области, ранее особняк купца Т.Ф. Булычева (арх. И.А. Чарушин) </vt:lpstr>
      <vt:lpstr>Вятская кунсткамера</vt:lpstr>
      <vt:lpstr>Дом-музей М.Е. Салтыкова-Щедрина</vt:lpstr>
      <vt:lpstr>Образцы городской скульптуры появляющиеся в городе. </vt:lpstr>
      <vt:lpstr>Памятник Вятской печати </vt:lpstr>
      <vt:lpstr>В городе расположено большое количество парков и зон отдыха </vt:lpstr>
      <vt:lpstr>Набережная Грина с установленным монументом «Вечный огонь»</vt:lpstr>
      <vt:lpstr>         Парк им С. Кирова</vt:lpstr>
      <vt:lpstr>В парке им С. Кирова расположен  Музейно-выставочный центр "Диорама"</vt:lpstr>
      <vt:lpstr>Парк Победы</vt:lpstr>
      <vt:lpstr>Дендрологический парк в Нововятском районе города с 2009 года является памятником природы регионального значения</vt:lpstr>
      <vt:lpstr>Ботанический сад в центре города </vt:lpstr>
      <vt:lpstr>Александровский сад</vt:lpstr>
      <vt:lpstr>Театральная площадь </vt:lpstr>
      <vt:lpstr>Киров – это один из тех бесценных русских городов, который нельзя назвать туристическим, хотя в нём есть, на что посмотреть. Он богат соборами, храмами, музеями и другими культурными ценностями. Любите свой город!  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Город Киров на реке Вятка</dc:title>
  <dc:creator>Ксения</dc:creator>
  <cp:lastModifiedBy>Андрей</cp:lastModifiedBy>
  <cp:revision>32</cp:revision>
  <dcterms:created xsi:type="dcterms:W3CDTF">2015-03-21T11:16:39Z</dcterms:created>
  <dcterms:modified xsi:type="dcterms:W3CDTF">2018-04-08T15:27:50Z</dcterms:modified>
</cp:coreProperties>
</file>