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274" r:id="rId9"/>
    <p:sldId id="265" r:id="rId10"/>
    <p:sldId id="266" r:id="rId11"/>
    <p:sldId id="267" r:id="rId12"/>
    <p:sldId id="270" r:id="rId13"/>
    <p:sldId id="271" r:id="rId14"/>
    <p:sldId id="272" r:id="rId15"/>
    <p:sldId id="26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ЛЕОНИД7" initials="Л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-34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12-11T21:13:04.448" idx="1">
    <p:pos x="6128" y="1615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704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629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383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584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531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913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000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011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896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565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68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35E68-2578-46A2-87F9-F33CAE13A501}" type="datetimeFigureOut">
              <a:rPr lang="ru-RU" smtClean="0"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AA001-C87E-4D9E-A8AF-17B957529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35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1" y="128233"/>
            <a:ext cx="10350500" cy="65900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16300" y="3175000"/>
            <a:ext cx="62611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познавательного развития</a:t>
            </a:r>
          </a:p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«Солнышко»</a:t>
            </a:r>
          </a:p>
          <a:p>
            <a:endParaRPr lang="ru-RU" dirty="0"/>
          </a:p>
          <a:p>
            <a:pPr algn="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Кукольщикова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О.А.</a:t>
            </a:r>
          </a:p>
          <a:p>
            <a:pPr algn="r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Кетова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И.А.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60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65400" y="190500"/>
            <a:ext cx="70993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познавательного развития в группе</a:t>
            </a:r>
          </a:p>
          <a:p>
            <a:pPr lvl="0"/>
            <a:endParaRPr lang="ru-RU" dirty="0">
              <a:solidFill>
                <a:prstClr val="black"/>
              </a:solidFill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500" y="698331"/>
            <a:ext cx="3460750" cy="615244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0700" y="1041400"/>
            <a:ext cx="70231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Образовательная область </a:t>
            </a:r>
            <a:r>
              <a:rPr lang="ru-RU" sz="2400" b="1" i="0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«Познавательное развитие» 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предполагает развитие интересов детей, любознательности и познавательной мотивации; формирование познавательных действий, становление сознания; развитие воображения и творческой активности; формирование первичных представлений о себе, других людях, объектах окружающего мира,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др.)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2949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150" y="1097757"/>
            <a:ext cx="9029700" cy="50792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1117600" y="365800"/>
            <a:ext cx="138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Настольно – печатные игры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82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59" y="1059840"/>
            <a:ext cx="7990446" cy="449462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54300" y="304800"/>
            <a:ext cx="774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развитие логики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7113" y="1545465"/>
            <a:ext cx="2749237" cy="488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0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766" y="889000"/>
            <a:ext cx="9414933" cy="52959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36800" y="330200"/>
            <a:ext cx="768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Экспериментирования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21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300" y="1391444"/>
            <a:ext cx="8826500" cy="496490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2300" y="342007"/>
            <a:ext cx="2082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•Основное 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пластиковые стаканчики в достаточном количестве, коктейльные трубочки, деревянные шпажки, ложки мерные пластиковые, микроскоп,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лупы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песочные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52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8001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713" y="357075"/>
            <a:ext cx="3455911" cy="614384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324" y="378175"/>
            <a:ext cx="3432176" cy="61016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5100" y="378175"/>
            <a:ext cx="41021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Собрана коллекция 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природного материала: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камешки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глина, земля, песок, ракушки, шишки, перья,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мох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•утилизированный материал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проволока, кусочки кожи, меха, ткани;</a:t>
            </a:r>
          </a:p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•технические материалы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гайки, болты;</a:t>
            </a:r>
          </a:p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•разные виды бумаги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обычная, картон, наждачная, копировальная;</a:t>
            </a:r>
          </a:p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•красители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пищевые;</a:t>
            </a:r>
          </a:p>
          <a:p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•коллекция круп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58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242" y="1241285"/>
            <a:ext cx="7272270" cy="5090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66670" y="594954"/>
            <a:ext cx="361896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ПДД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 с целью приобщения детей к безопасному поведению на дороге.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уголке подобраны: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Картотека стихов загадок</a:t>
            </a:r>
          </a:p>
          <a:p>
            <a:pPr marL="342900" indent="-342900">
              <a:buFontTx/>
              <a:buChar char="-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ПДД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маленьких пешеходов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Раскраски по ПДД</a:t>
            </a:r>
          </a:p>
          <a:p>
            <a:pPr marL="342900" indent="-342900">
              <a:buFontTx/>
              <a:buChar char="-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273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900" y="2210594"/>
            <a:ext cx="7404100" cy="41648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2100" y="225425"/>
            <a:ext cx="11341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i="0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Бизиборд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nos"/>
              </a:rPr>
              <a:t> 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подразумевает ощупывание, изучение предметов пальчиками, что крайне позитивно сказывается на совершенствовании точной моторики и формировании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скоординированности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движений.</a:t>
            </a:r>
          </a:p>
          <a:p>
            <a:pPr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самых разных материалов (дерево, железо, ткани, пластиковые элементы) позволяет стимулировать работу головного мозга, особенно тех отделов, которые отвечают за узнавание предметов.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2100" y="2743200"/>
            <a:ext cx="4241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 стенд совершенствует логических мыслительных операций. К примеру, простейшие механизмы в виде замков и щеколд позволяет малышу понять принципы работы различных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технических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приспособлений.</a:t>
            </a:r>
          </a:p>
        </p:txBody>
      </p:sp>
    </p:spTree>
    <p:extLst>
      <p:ext uri="{BB962C8B-B14F-4D97-AF65-F5344CB8AC3E}">
        <p14:creationId xmlns:p14="http://schemas.microsoft.com/office/powerpoint/2010/main" val="262600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83" y="2345531"/>
            <a:ext cx="2447627" cy="43513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231" y="1801813"/>
            <a:ext cx="2536031" cy="4508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883" y="2578100"/>
            <a:ext cx="2407444" cy="42799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932" y="1801813"/>
            <a:ext cx="2621756" cy="46609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66800" y="254000"/>
            <a:ext cx="10388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i="0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Нестандартное музыкальное оборудование</a:t>
            </a:r>
          </a:p>
          <a:p>
            <a:pPr algn="just">
              <a:spcAft>
                <a:spcPts val="0"/>
              </a:spcAft>
            </a:pPr>
            <a:r>
              <a:rPr lang="ru-RU" sz="2400" b="0" i="0" dirty="0" smtClean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предназначены для развития музыкального слуха;</a:t>
            </a:r>
          </a:p>
          <a:p>
            <a:pPr algn="just">
              <a:spcAft>
                <a:spcPts val="0"/>
              </a:spcAft>
            </a:pPr>
            <a:r>
              <a:rPr lang="ru-RU" sz="2400" b="0" i="0" dirty="0" smtClean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используются на занятиях, ребенок подчиняет ритму свои движения;</a:t>
            </a:r>
          </a:p>
          <a:p>
            <a:pPr algn="just">
              <a:spcAft>
                <a:spcPts val="0"/>
              </a:spcAft>
            </a:pPr>
            <a:r>
              <a:rPr lang="ru-RU" sz="2400" b="0" i="0" dirty="0" smtClean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совершенствуются музыкальный слух, чувство ритма.</a:t>
            </a:r>
            <a:endParaRPr lang="ru-RU" sz="2400" b="0" i="0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33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103" y="1114346"/>
            <a:ext cx="2927151" cy="5203825"/>
          </a:xfrm>
        </p:spPr>
      </p:pic>
      <p:pic>
        <p:nvPicPr>
          <p:cNvPr id="6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654" y="2502693"/>
            <a:ext cx="6299202" cy="35433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08100" y="365125"/>
            <a:ext cx="10210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уголке представлены картотеки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-Артикуляционная гимнастика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Пальчиковых игр</a:t>
            </a:r>
          </a:p>
          <a:p>
            <a:pPr marL="285750" indent="-285750" algn="ctr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Фольклорная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логоритмика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Картотека сюжетно – ролевых игр.</a:t>
            </a:r>
          </a:p>
          <a:p>
            <a:pPr marL="285750" indent="-285750">
              <a:buFontTx/>
              <a:buChar char="-"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89873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48" y="214054"/>
            <a:ext cx="4327301" cy="6429891"/>
          </a:xfrm>
        </p:spPr>
      </p:pic>
      <p:sp>
        <p:nvSpPr>
          <p:cNvPr id="6" name="TextBox 5"/>
          <p:cNvSpPr txBox="1"/>
          <p:nvPr/>
        </p:nvSpPr>
        <p:spPr>
          <a:xfrm>
            <a:off x="682580" y="528034"/>
            <a:ext cx="56280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 оформлен 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Книжный Уголок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собраны книжки в соответствии с возрастом детей.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9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74" y="1143044"/>
            <a:ext cx="7735712" cy="4351338"/>
          </a:xfrm>
        </p:spPr>
      </p:pic>
      <p:sp>
        <p:nvSpPr>
          <p:cNvPr id="6" name="TextBox 5"/>
          <p:cNvSpPr txBox="1"/>
          <p:nvPr/>
        </p:nvSpPr>
        <p:spPr>
          <a:xfrm>
            <a:off x="1275008" y="320984"/>
            <a:ext cx="10612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«Уголке природы»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цветы имеют паспорт.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872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2732" y="553792"/>
            <a:ext cx="73667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течении 2018-2019 г планируем пополнить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познавательного развития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-Набором карточек для ориентировки в частях тела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этнокультурного уголка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Набором кубиков для складывания целостного изображения героев русских народных сказок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альбомы с предметными картинками(животные, птицы, транспорт, мебель, посуда)</a:t>
            </a:r>
          </a:p>
          <a:p>
            <a:pPr marL="342900" indent="-342900">
              <a:buFontTx/>
              <a:buChar char="-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683" y="260449"/>
            <a:ext cx="3460750" cy="615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54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790700" y="1825625"/>
            <a:ext cx="13144500" cy="4351338"/>
          </a:xfrm>
        </p:spPr>
        <p:txBody>
          <a:bodyPr>
            <a:normAutofit/>
          </a:bodyPr>
          <a:lstStyle/>
          <a:p>
            <a:pPr marL="2743200" lvl="6" indent="0" algn="ctr">
              <a:buNone/>
            </a:pPr>
            <a:r>
              <a:rPr lang="ru-RU" sz="7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marL="2743200" lvl="6" indent="0" algn="ctr">
              <a:buNone/>
            </a:pPr>
            <a:r>
              <a:rPr lang="ru-RU" sz="7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внимание!!!</a:t>
            </a:r>
            <a:endParaRPr lang="ru-RU" sz="7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93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392</Words>
  <Application>Microsoft Office PowerPoint</Application>
  <PresentationFormat>Произвольный</PresentationFormat>
  <Paragraphs>51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ЛЕОНИД7</dc:creator>
  <cp:lastModifiedBy>sad3_150615</cp:lastModifiedBy>
  <cp:revision>11</cp:revision>
  <dcterms:created xsi:type="dcterms:W3CDTF">2018-12-11T17:39:25Z</dcterms:created>
  <dcterms:modified xsi:type="dcterms:W3CDTF">2018-12-12T10:04:10Z</dcterms:modified>
</cp:coreProperties>
</file>