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71" r:id="rId5"/>
    <p:sldId id="260" r:id="rId6"/>
    <p:sldId id="261" r:id="rId7"/>
    <p:sldId id="262" r:id="rId8"/>
    <p:sldId id="264" r:id="rId9"/>
    <p:sldId id="267" r:id="rId10"/>
    <p:sldId id="269" r:id="rId11"/>
    <p:sldId id="273" r:id="rId12"/>
    <p:sldId id="275" r:id="rId13"/>
    <p:sldId id="277" r:id="rId14"/>
    <p:sldId id="278" r:id="rId15"/>
    <p:sldId id="279" r:id="rId16"/>
    <p:sldId id="280" r:id="rId17"/>
    <p:sldId id="281" r:id="rId18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59" autoAdjust="0"/>
    <p:restoredTop sz="94660"/>
  </p:normalViewPr>
  <p:slideViewPr>
    <p:cSldViewPr>
      <p:cViewPr varScale="1">
        <p:scale>
          <a:sx n="45" d="100"/>
          <a:sy n="45" d="100"/>
        </p:scale>
        <p:origin x="-12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Предметно-развивающая</a:t>
            </a:r>
            <a:br>
              <a:rPr lang="ru-RU" b="1" dirty="0" smtClean="0"/>
            </a:br>
            <a:r>
              <a:rPr lang="ru-RU" b="1" dirty="0" smtClean="0"/>
              <a:t>среда 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3200" b="1" dirty="0" smtClean="0"/>
              <a:t>Первой младшей группы «СОЛНЕЧНЫЕ ЗАЙЧИКИ»</a:t>
            </a:r>
            <a:endParaRPr lang="ru-RU" sz="3200" b="1" dirty="0"/>
          </a:p>
        </p:txBody>
      </p:sp>
    </p:spTree>
    <p:extLst>
      <p:ext uri="{BB962C8B-B14F-4D97-AF65-F5344CB8AC3E}">
        <p14:creationId xmlns="" xmlns:p14="http://schemas.microsoft.com/office/powerpoint/2010/main" val="1983705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Центр творчества</a:t>
            </a:r>
            <a:endParaRPr lang="ru-RU" b="1" dirty="0"/>
          </a:p>
        </p:txBody>
      </p:sp>
      <p:pic>
        <p:nvPicPr>
          <p:cNvPr id="4" name="Объект 3" descr="IMG_4976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24" y="2143116"/>
            <a:ext cx="3534662" cy="4241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506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26863" y="3388517"/>
            <a:ext cx="3028077" cy="28232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806496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Музыкальный центр</a:t>
            </a:r>
            <a:endParaRPr lang="ru-RU" b="1" dirty="0"/>
          </a:p>
        </p:txBody>
      </p:sp>
      <p:pic>
        <p:nvPicPr>
          <p:cNvPr id="5" name="Рисунок 4" descr="IMG_498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78840" y="1964508"/>
            <a:ext cx="4857758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0332639" y="4869160"/>
            <a:ext cx="720081" cy="360040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  <p:pic>
        <p:nvPicPr>
          <p:cNvPr id="6" name="Объект 3" descr="IMG_5064"/>
          <p:cNvPicPr>
            <a:picLocks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393" t="11189" r="6429"/>
          <a:stretch>
            <a:fillRect/>
          </a:stretch>
        </p:blipFill>
        <p:spPr>
          <a:xfrm>
            <a:off x="428596" y="4643446"/>
            <a:ext cx="1857420" cy="18417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IMG_4986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6" y="4643446"/>
            <a:ext cx="1815436" cy="17921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430464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Центр театрализованной деятельности </a:t>
            </a:r>
            <a:endParaRPr lang="ru-RU" b="1" dirty="0"/>
          </a:p>
        </p:txBody>
      </p:sp>
      <p:pic>
        <p:nvPicPr>
          <p:cNvPr id="4" name="Объект 3" descr="IMG_5059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03" t="12194"/>
          <a:stretch>
            <a:fillRect/>
          </a:stretch>
        </p:blipFill>
        <p:spPr>
          <a:xfrm rot="5400000">
            <a:off x="736956" y="2549135"/>
            <a:ext cx="4383939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5043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60" y="2357430"/>
            <a:ext cx="2087581" cy="16396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5044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3190" r="2401"/>
          <a:stretch>
            <a:fillRect/>
          </a:stretch>
        </p:blipFill>
        <p:spPr>
          <a:xfrm>
            <a:off x="5643570" y="4500570"/>
            <a:ext cx="2949601" cy="20716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874027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Центр сенсорики и конструирования</a:t>
            </a:r>
            <a:endParaRPr lang="ru-RU" b="1" dirty="0"/>
          </a:p>
        </p:txBody>
      </p:sp>
      <p:pic>
        <p:nvPicPr>
          <p:cNvPr id="4" name="Объект 3" descr="IMG_4997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66" y="2214554"/>
            <a:ext cx="6500858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638965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507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5586" y="3939266"/>
            <a:ext cx="2038744" cy="18754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 descr="IMG_509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148" t="-987"/>
          <a:stretch>
            <a:fillRect/>
          </a:stretch>
        </p:blipFill>
        <p:spPr>
          <a:xfrm>
            <a:off x="1357290" y="928670"/>
            <a:ext cx="2309853" cy="19482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IMG_5016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48" y="3286124"/>
            <a:ext cx="4392488" cy="28770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196636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Центр математики</a:t>
            </a:r>
            <a:endParaRPr lang="ru-RU" b="1" dirty="0"/>
          </a:p>
        </p:txBody>
      </p:sp>
      <p:pic>
        <p:nvPicPr>
          <p:cNvPr id="4" name="Объект 3" descr="IMG_5010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3214686"/>
            <a:ext cx="4698298" cy="31757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5012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460" t="2228"/>
          <a:stretch>
            <a:fillRect/>
          </a:stretch>
        </p:blipFill>
        <p:spPr>
          <a:xfrm rot="5400000">
            <a:off x="6035875" y="4608331"/>
            <a:ext cx="1893364" cy="18207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5013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34899" y="2409109"/>
            <a:ext cx="1770534" cy="13814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IMG_5014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490" t="2806"/>
          <a:stretch>
            <a:fillRect/>
          </a:stretch>
        </p:blipFill>
        <p:spPr>
          <a:xfrm rot="5400000">
            <a:off x="947508" y="2267145"/>
            <a:ext cx="1569899" cy="17504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755022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Центр речи</a:t>
            </a:r>
            <a:endParaRPr lang="ru-RU" b="1" dirty="0"/>
          </a:p>
        </p:txBody>
      </p:sp>
      <p:pic>
        <p:nvPicPr>
          <p:cNvPr id="4" name="Объект 3" descr="IMG_5028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7773" y="3308385"/>
            <a:ext cx="3098053" cy="31964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5032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20947" y="2037309"/>
            <a:ext cx="1940226" cy="12945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5031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4" t="28167"/>
          <a:stretch>
            <a:fillRect/>
          </a:stretch>
        </p:blipFill>
        <p:spPr>
          <a:xfrm rot="5400000">
            <a:off x="3857113" y="2786565"/>
            <a:ext cx="2389041" cy="13878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IMG_5020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724" t="4922"/>
          <a:stretch>
            <a:fillRect/>
          </a:stretch>
        </p:blipFill>
        <p:spPr>
          <a:xfrm rot="5400000">
            <a:off x="6318594" y="4682802"/>
            <a:ext cx="2007538" cy="15001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4224233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Центр книги</a:t>
            </a:r>
            <a:endParaRPr lang="ru-RU" b="1" dirty="0"/>
          </a:p>
        </p:txBody>
      </p:sp>
      <p:pic>
        <p:nvPicPr>
          <p:cNvPr id="4" name="Объект 3" descr="IMG_5039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2675" y="2299103"/>
            <a:ext cx="3740998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507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171"/>
          <a:stretch>
            <a:fillRect/>
          </a:stretch>
        </p:blipFill>
        <p:spPr>
          <a:xfrm>
            <a:off x="6072198" y="1857364"/>
            <a:ext cx="2286016" cy="2089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5084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0833"/>
          <a:stretch>
            <a:fillRect/>
          </a:stretch>
        </p:blipFill>
        <p:spPr>
          <a:xfrm>
            <a:off x="5000628" y="4357694"/>
            <a:ext cx="2366865" cy="21351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615637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центр «Вода – песок»</a:t>
            </a:r>
            <a:endParaRPr lang="ru-RU" b="1" dirty="0"/>
          </a:p>
        </p:txBody>
      </p:sp>
      <p:pic>
        <p:nvPicPr>
          <p:cNvPr id="4" name="Объект 3" descr="IMG_5005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91737" y="2763449"/>
            <a:ext cx="4169624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5053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72" y="2285992"/>
            <a:ext cx="2158283" cy="18070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IMG_5051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82012" y="3447814"/>
            <a:ext cx="2537958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IMG_5083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140" t="1616"/>
          <a:stretch>
            <a:fillRect/>
          </a:stretch>
        </p:blipFill>
        <p:spPr>
          <a:xfrm rot="5400000">
            <a:off x="4265294" y="4521524"/>
            <a:ext cx="1899296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862890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Игровой центр</a:t>
            </a:r>
            <a:endParaRPr lang="ru-RU" b="1" dirty="0"/>
          </a:p>
        </p:txBody>
      </p:sp>
      <p:pic>
        <p:nvPicPr>
          <p:cNvPr id="4" name="Объект 3" descr="IMG_5056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2" y="3143248"/>
            <a:ext cx="4086275" cy="32409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506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2000240"/>
            <a:ext cx="2307635" cy="19637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5072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66" y="4357694"/>
            <a:ext cx="2339381" cy="19621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897911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Центр двигательной активности</a:t>
            </a:r>
            <a:endParaRPr lang="ru-RU" b="1" dirty="0"/>
          </a:p>
        </p:txBody>
      </p:sp>
      <p:pic>
        <p:nvPicPr>
          <p:cNvPr id="4" name="Объект 3" descr="IMG_4989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9292" y="2689566"/>
            <a:ext cx="4379048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5065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92" t="788" b="18517"/>
          <a:stretch>
            <a:fillRect/>
          </a:stretch>
        </p:blipFill>
        <p:spPr>
          <a:xfrm rot="5400000">
            <a:off x="4053621" y="2947247"/>
            <a:ext cx="2465519" cy="17145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IMG_5068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71" t="14460" b="17143"/>
          <a:stretch>
            <a:fillRect/>
          </a:stretch>
        </p:blipFill>
        <p:spPr>
          <a:xfrm rot="5400000">
            <a:off x="6345373" y="4298833"/>
            <a:ext cx="2525484" cy="15001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76768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313002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2" y="1052736"/>
            <a:ext cx="352423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P313002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623" y="1130738"/>
            <a:ext cx="3202778" cy="1938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P313003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26" y="3645024"/>
            <a:ext cx="3602608" cy="2267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P313003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666704"/>
            <a:ext cx="3528394" cy="2245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3205871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Раздаточный материал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969624" y="3205871"/>
            <a:ext cx="3202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Цветные ориентиры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27584" y="616530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Р</a:t>
            </a:r>
            <a:r>
              <a:rPr lang="ru-RU" b="1" dirty="0" smtClean="0"/>
              <a:t>учеек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969623" y="6165304"/>
            <a:ext cx="3202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Косички короткие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7735834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2286000"/>
            <a:ext cx="2843808" cy="2789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Массажные коврики</a:t>
            </a:r>
            <a:endParaRPr lang="ru-RU" dirty="0"/>
          </a:p>
        </p:txBody>
      </p:sp>
      <p:pic>
        <p:nvPicPr>
          <p:cNvPr id="2050" name="Picture 2" descr="P31300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3168352" cy="2061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P31300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24744"/>
            <a:ext cx="3384376" cy="2061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87824" y="335699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Массажные коврики</a:t>
            </a:r>
            <a:endParaRPr lang="ru-RU" b="1" dirty="0"/>
          </a:p>
        </p:txBody>
      </p:sp>
      <p:pic>
        <p:nvPicPr>
          <p:cNvPr id="2052" name="Picture 4" descr="S500203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92497"/>
            <a:ext cx="2983880" cy="2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S500206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92497"/>
            <a:ext cx="3240360" cy="2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9592" y="609329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Гусеница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92080" y="609329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Гимнастические палки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2699602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31300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365104"/>
            <a:ext cx="3168352" cy="1610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P31300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1621576"/>
            <a:ext cx="3240360" cy="1753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P313004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5536" y="1124744"/>
            <a:ext cx="35433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530120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Волшебный зонт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652119" y="3501008"/>
            <a:ext cx="2592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Мешочки для метания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6157681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Мячи «Мякиши»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2914356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31300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3056384" cy="3956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S500202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662" y="1628800"/>
            <a:ext cx="3384376" cy="3956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580526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Воротики «Медведь»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364088" y="580526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Кольцеброс «Жираф»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0269072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ВНИМАНИЕ!!!</a:t>
            </a:r>
            <a:endParaRPr lang="ru-RU" dirty="0"/>
          </a:p>
        </p:txBody>
      </p:sp>
      <p:pic>
        <p:nvPicPr>
          <p:cNvPr id="4" name="Объект 3" descr="IMG_5106"/>
          <p:cNvPicPr>
            <a:picLocks noGrp="1" noChangeAspect="1"/>
          </p:cNvPicPr>
          <p:nvPr isPhoto="1">
            <p:ph idx="1"/>
          </p:nvPr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674938"/>
            <a:ext cx="5616624" cy="37783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8134469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318</TotalTime>
  <Words>76</Words>
  <Application>Microsoft Office PowerPoint</Application>
  <PresentationFormat>Экран (4:3)</PresentationFormat>
  <Paragraphs>28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Волна</vt:lpstr>
      <vt:lpstr>Предметно-развивающая среда </vt:lpstr>
      <vt:lpstr>Центр творчества</vt:lpstr>
      <vt:lpstr>Музыкальный центр</vt:lpstr>
      <vt:lpstr>Центр театрализованной деятельности </vt:lpstr>
      <vt:lpstr>Центр сенсорики и конструирования</vt:lpstr>
      <vt:lpstr>Слайд 6</vt:lpstr>
      <vt:lpstr>Центр математики</vt:lpstr>
      <vt:lpstr>Центр речи</vt:lpstr>
      <vt:lpstr>Центр книги</vt:lpstr>
      <vt:lpstr> центр «Вода – песок»</vt:lpstr>
      <vt:lpstr>Игровой центр</vt:lpstr>
      <vt:lpstr>Центр двигательной активности</vt:lpstr>
      <vt:lpstr>Слайд 13</vt:lpstr>
      <vt:lpstr>Массажные коврики</vt:lpstr>
      <vt:lpstr>Слайд 15</vt:lpstr>
      <vt:lpstr>Слайд 16</vt:lpstr>
      <vt:lpstr>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Предметно-развивающая среда </dc:title>
  <dc:creator>User</dc:creator>
  <cp:lastModifiedBy>Сергей</cp:lastModifiedBy>
  <cp:revision>46</cp:revision>
  <dcterms:created xsi:type="dcterms:W3CDTF">2013-02-04T09:02:44Z</dcterms:created>
  <dcterms:modified xsi:type="dcterms:W3CDTF">2015-04-01T07:36:04Z</dcterms:modified>
</cp:coreProperties>
</file>