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5" r:id="rId9"/>
    <p:sldId id="263" r:id="rId10"/>
    <p:sldId id="264" r:id="rId11"/>
    <p:sldId id="268" r:id="rId12"/>
    <p:sldId id="269" r:id="rId13"/>
    <p:sldId id="274" r:id="rId14"/>
    <p:sldId id="275" r:id="rId15"/>
    <p:sldId id="273" r:id="rId16"/>
    <p:sldId id="270" r:id="rId17"/>
    <p:sldId id="271" r:id="rId18"/>
    <p:sldId id="280" r:id="rId19"/>
    <p:sldId id="276" r:id="rId20"/>
    <p:sldId id="277" r:id="rId21"/>
    <p:sldId id="278" r:id="rId22"/>
    <p:sldId id="279" r:id="rId23"/>
    <p:sldId id="281" r:id="rId24"/>
    <p:sldId id="284" r:id="rId25"/>
    <p:sldId id="285" r:id="rId26"/>
    <p:sldId id="27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8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EC4D6-ADF2-46C1-912C-CA0C9D59128D}" type="datetimeFigureOut">
              <a:rPr lang="ru-RU" smtClean="0"/>
              <a:pPr/>
              <a:t>22.04.2019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B07A0-1D19-4F9E-A5B2-FED489D17B3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Презентация проекта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«Формирование здорового образа жизни у детей»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Подготовила воспитатель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Кохарова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Е.М.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332656"/>
            <a:ext cx="8352928" cy="5976664"/>
          </a:xfrm>
        </p:spPr>
        <p:txBody>
          <a:bodyPr>
            <a:normAutofit fontScale="92500" lnSpcReduction="10000"/>
          </a:bodyPr>
          <a:lstStyle/>
          <a:p>
            <a:endPara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познавательно-творческий</a:t>
            </a:r>
          </a:p>
          <a:p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Тип проекта: 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групповой</a:t>
            </a:r>
          </a:p>
          <a:p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Длительность проекта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среднесрочный: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две 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недели</a:t>
            </a:r>
          </a:p>
          <a:p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проекта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Кохарова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Елена Михайловна</a:t>
            </a:r>
          </a:p>
          <a:p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воспитатели ( </a:t>
            </a:r>
            <a:r>
              <a:rPr lang="ru-RU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Кохарова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Е.М.; Прохорова В.С.), инструктор по физической культуре (Скворцова Е.В.), воспитанники разновозрастной группы 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(вторая младшая подгруппа), родители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5962674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у детей начальных представлений о здоровом образе жизни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5314602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Проблема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В  результате анкетирования родителей, выявилось, что у родителей недостаточно знаний по здоровому образу жизни. В ходе беседы с детьми стало ясно, что у детей очень мало знаний о здоровом образе жизни.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4882554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Здоровье – это не подарок, который человек получает один  раз  и  на  всю  жизнь,  а  результат  сознательного  поведения   каждого   человека   и   всех   в   обществе.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(П. Фосс, немецкий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валеолог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Забота о здоровье ребенка стала занимать во всем мире приоритетные позиции, поскольку любой стране нужны личности творческие, гармонично развитые, активные и здоровые, а дети это наше будущее. Значимость применения данной работы определяется решением задач оздоровления дошкольников, воспитания культуры здорового образа жизни – создания прочной основы для воспитания здорового ребёнка. Известно, что дошкольный возраст является решающим в формировании фундамента физического и психического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здоровья.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Важно на этом этапе сформировать у детей  и родителей базу знаний и практических навыков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здорового образа жизни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осознанную потребность в систематических занятиях физической культурой и спортом.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603468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детей: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-Дать знания детям о факторах, влияющих на состояние своего здоровья и окружающих.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-Укреплять и сохранять здоровье детей введением физкультурно-оздоровительных, закаливающих мероприятий.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-Вызвать интерес к спорту и физическим упражнениям.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-Воспитывать привычку и потребность в здоровом образе жизни.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Для родителей: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-Расширять представления о здоровье, его ценности.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-Дать представление родителям о значимости совместной двигательной деятельности с детьми.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-Расширять знания родителей о физических умениях и навыках детей.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-Способствовать созданию активной позиции родителей в совместной оздоровительной деятельности в ДОУ.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-Заинтересовать родителей в укреплении здорового образа жизни в семье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136904" cy="144016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Рисование полезных продуктов(овощи и фрукты по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тарфаретам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IMG_20180926_0933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Зарядка</a:t>
            </a:r>
            <a:endParaRPr lang="ru-RU" dirty="0"/>
          </a:p>
        </p:txBody>
      </p:sp>
      <p:pic>
        <p:nvPicPr>
          <p:cNvPr id="4" name="Содержимое 3" descr="IMG_20180927_1011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Занятия физкультурой.</a:t>
            </a:r>
            <a:endParaRPr lang="ru-RU" dirty="0"/>
          </a:p>
        </p:txBody>
      </p:sp>
      <p:pic>
        <p:nvPicPr>
          <p:cNvPr id="7" name="Содержимое 6" descr="IMG_20190115_1013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5" y="1570972"/>
            <a:ext cx="6105573" cy="509838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Узнали новые подвижны игры на занятиях физкультурой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_20180927_1011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Правильное питание и соблюдение режима дня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IMG_20190125_11393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_20190125_1140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Прогулка на свежем воздухе</a:t>
            </a:r>
            <a:br>
              <a:rPr lang="ru-RU" dirty="0" smtClean="0"/>
            </a:br>
            <a:r>
              <a:rPr lang="ru-RU" sz="2700" dirty="0" smtClean="0"/>
              <a:t>Нужно чаще малышам Свежим воздухом дышать!</a:t>
            </a:r>
            <a:br>
              <a:rPr lang="ru-RU" sz="2700" dirty="0" smtClean="0"/>
            </a:br>
            <a:r>
              <a:rPr lang="ru-RU" sz="2700" dirty="0" smtClean="0"/>
              <a:t>День весь дома не сиди, На прогулку выходи!</a:t>
            </a:r>
            <a:endParaRPr lang="ru-RU" sz="2700" dirty="0"/>
          </a:p>
        </p:txBody>
      </p:sp>
      <p:pic>
        <p:nvPicPr>
          <p:cNvPr id="5" name="Содержимое 4" descr="IMG_20190206_1009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8" name="Содержимое 7" descr="IMG_20181010_1042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Воспитание культурно-гигиенических навыков</a:t>
            </a:r>
            <a:endParaRPr lang="ru-RU" dirty="0"/>
          </a:p>
        </p:txBody>
      </p:sp>
      <p:pic>
        <p:nvPicPr>
          <p:cNvPr id="4" name="Содержимое 3" descr="DSC_12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0545" y="1600200"/>
            <a:ext cx="6782910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Лапки, Мыли? Ушки, Мыли? Хвостик, Мыли? Всё помыли.</a:t>
            </a:r>
            <a:br>
              <a:rPr lang="ru-RU" sz="3200" dirty="0" smtClean="0"/>
            </a:br>
            <a:r>
              <a:rPr lang="ru-RU" sz="3200" dirty="0" smtClean="0"/>
              <a:t>И теперь мы чистые зайчики пушистые.</a:t>
            </a:r>
            <a:endParaRPr lang="ru-RU" sz="3200" dirty="0"/>
          </a:p>
        </p:txBody>
      </p:sp>
      <p:pic>
        <p:nvPicPr>
          <p:cNvPr id="5" name="Содержимое 4" descr="DSC_127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-110287" y="2515784"/>
            <a:ext cx="4606087" cy="3073456"/>
          </a:xfrm>
        </p:spPr>
      </p:pic>
      <p:pic>
        <p:nvPicPr>
          <p:cNvPr id="10" name="Содержимое 9" descr="DSC_128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88629" y="2515784"/>
            <a:ext cx="4631843" cy="309064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Занятия спортом</a:t>
            </a:r>
            <a:endParaRPr lang="ru-RU" dirty="0"/>
          </a:p>
        </p:txBody>
      </p:sp>
      <p:pic>
        <p:nvPicPr>
          <p:cNvPr id="4" name="Содержимое 3" descr="IMG_20190226_1014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Сюжетно-ролевая игра «Больница»</a:t>
            </a:r>
            <a:endParaRPr lang="ru-RU" dirty="0"/>
          </a:p>
        </p:txBody>
      </p:sp>
      <p:pic>
        <p:nvPicPr>
          <p:cNvPr id="5" name="Содержимое 4" descr="IMG_20190408_16055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_20190408_16065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39952" y="1916832"/>
            <a:ext cx="5020749" cy="376556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Доктор прописала очки, не занимайтесь самолечением, обращайтесь к врачу и не болейте!</a:t>
            </a:r>
            <a:endParaRPr lang="ru-RU" dirty="0"/>
          </a:p>
        </p:txBody>
      </p:sp>
      <p:pic>
        <p:nvPicPr>
          <p:cNvPr id="5" name="Содержимое 4" descr="IMG_20190408_16122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IMG_20190408_1610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Читали детям литературу по ОЗОЖ</a:t>
            </a:r>
            <a:endParaRPr lang="ru-RU" dirty="0"/>
          </a:p>
        </p:txBody>
      </p:sp>
      <p:pic>
        <p:nvPicPr>
          <p:cNvPr id="4" name="Содержимое 3" descr="IMG_20190410_1810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Стенгазета Семьи Махатовой Альбины</a:t>
            </a:r>
            <a:endParaRPr lang="ru-RU" dirty="0"/>
          </a:p>
        </p:txBody>
      </p:sp>
      <p:pic>
        <p:nvPicPr>
          <p:cNvPr id="4" name="Содержимое 3" descr="IMG_20190408_1550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Стенгазета семьи Воронина Степы</a:t>
            </a:r>
            <a:endParaRPr lang="ru-RU" dirty="0"/>
          </a:p>
        </p:txBody>
      </p:sp>
      <p:pic>
        <p:nvPicPr>
          <p:cNvPr id="4" name="Содержимое 3" descr="IMG_20190408_1550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Стенгазета  семьи </a:t>
            </a:r>
            <a:r>
              <a:rPr lang="ru-RU" dirty="0" err="1" smtClean="0"/>
              <a:t>Апошева</a:t>
            </a:r>
            <a:r>
              <a:rPr lang="ru-RU" dirty="0" smtClean="0"/>
              <a:t> </a:t>
            </a:r>
            <a:r>
              <a:rPr lang="ru-RU" dirty="0" err="1" smtClean="0"/>
              <a:t>Алима</a:t>
            </a:r>
            <a:endParaRPr lang="ru-RU" dirty="0"/>
          </a:p>
        </p:txBody>
      </p:sp>
      <p:pic>
        <p:nvPicPr>
          <p:cNvPr id="4" name="Содержимое 3" descr="IMG_20190408_1551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Стенгазета семьи Юсупова Тимура</a:t>
            </a:r>
            <a:endParaRPr lang="ru-RU" dirty="0"/>
          </a:p>
        </p:txBody>
      </p:sp>
      <p:pic>
        <p:nvPicPr>
          <p:cNvPr id="4" name="Содержимое 3" descr="IMG_20190408_1551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Стенгазета </a:t>
            </a:r>
            <a:r>
              <a:rPr lang="ru-RU" dirty="0" err="1" smtClean="0"/>
              <a:t>Кохаровой</a:t>
            </a:r>
            <a:r>
              <a:rPr lang="ru-RU" dirty="0" smtClean="0"/>
              <a:t> Е.М.</a:t>
            </a:r>
            <a:endParaRPr lang="ru-RU" dirty="0"/>
          </a:p>
        </p:txBody>
      </p:sp>
      <p:pic>
        <p:nvPicPr>
          <p:cNvPr id="4" name="Содержимое 3" descr="IMG_20190410_1436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Стенгазета инструктора по физической культуре </a:t>
            </a:r>
            <a:r>
              <a:rPr lang="ru-RU" dirty="0" err="1" smtClean="0"/>
              <a:t>Сквоцовой</a:t>
            </a:r>
            <a:r>
              <a:rPr lang="ru-RU" dirty="0" smtClean="0"/>
              <a:t> Е.В.</a:t>
            </a:r>
            <a:endParaRPr lang="ru-RU" dirty="0"/>
          </a:p>
        </p:txBody>
      </p:sp>
      <p:pic>
        <p:nvPicPr>
          <p:cNvPr id="4" name="Содержимое 3" descr="IMG_20190418_1846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ЗОЖ в </a:t>
            </a:r>
            <a:r>
              <a:rPr lang="ru-RU" dirty="0" err="1" smtClean="0"/>
              <a:t>д</a:t>
            </a:r>
            <a:r>
              <a:rPr lang="ru-RU" dirty="0" smtClean="0"/>
              <a:t>/с № 66 в годы СССР</a:t>
            </a:r>
            <a:endParaRPr lang="ru-RU" dirty="0"/>
          </a:p>
        </p:txBody>
      </p:sp>
      <p:pic>
        <p:nvPicPr>
          <p:cNvPr id="4" name="Содержимое 3" descr="IMG_20190418_1846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Итоговое развлечение по проекту ОЗОЖ «День здоровья»</a:t>
            </a:r>
            <a:endParaRPr lang="ru-RU" dirty="0"/>
          </a:p>
        </p:txBody>
      </p:sp>
      <p:pic>
        <p:nvPicPr>
          <p:cNvPr id="6" name="Содержимое 5" descr="IMG-3925eed6acf515891e32913f6f21e273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00364" y="1600200"/>
            <a:ext cx="7543272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127</Words>
  <Application>Microsoft Office PowerPoint</Application>
  <PresentationFormat>Экран (4:3)</PresentationFormat>
  <Paragraphs>32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 Презентация проекта «Формирование здорового образа жизни у детей»    Подготовила воспитатель Кохарова Е.М.</vt:lpstr>
      <vt:lpstr>Слайд 2</vt:lpstr>
      <vt:lpstr>Цель проекта:  формирование у детей начальных представлений о здоровом образе жизни</vt:lpstr>
      <vt:lpstr>Проблема:  В  результате анкетирования родителей, выявилось, что у родителей недостаточно знаний по здоровому образу жизни. В ходе беседы с детьми стало ясно, что у детей очень мало знаний о здоровом образе жизни. </vt:lpstr>
      <vt:lpstr>   Актуальность:  Здоровье – это не подарок, который человек получает один  раз  и  на  всю  жизнь,  а  результат  сознательного  поведения   каждого   человека   и   всех   в   обществе. (П. Фосс, немецкий валеолог). Забота о здоровье ребенка стала занимать во всем мире приоритетные позиции, поскольку любой стране нужны личности творческие, гармонично развитые, активные и здоровые, а дети это наше будущее. Значимость применения данной работы определяется решением задач оздоровления дошкольников, воспитания культуры здорового образа жизни – создания прочной основы для воспитания здорового ребёнка. Известно, что дошкольный возраст является решающим в формировании фундамента физического и психического здоровья. Важно на этом этапе сформировать у детей  и родителей базу знаний и практических навыков здорового образа жизни, осознанную потребность в систематических занятиях физической культурой и спортом. </vt:lpstr>
      <vt:lpstr>Задачи: Для детей: -Дать знания детям о факторах, влияющих на состояние своего здоровья и окружающих. -Укреплять и сохранять здоровье детей введением физкультурно-оздоровительных, закаливающих мероприятий. -Вызвать интерес к спорту и физическим упражнениям. -Воспитывать привычку и потребность в здоровом образе жизни. Для родителей: -Расширять представления о здоровье, его ценности. -Дать представление родителям о значимости совместной двигательной деятельности с детьми. -Расширять знания родителей о физических умениях и навыках детей. -Способствовать созданию активной позиции родителей в совместной оздоровительной деятельности в ДОУ. -Заинтересовать родителей в укреплении здорового образа жизни в семье</vt:lpstr>
      <vt:lpstr>Рисование полезных продуктов(овощи и фрукты по тарфаретам)</vt:lpstr>
      <vt:lpstr>Зарядка</vt:lpstr>
      <vt:lpstr>Занятия физкультурой.</vt:lpstr>
      <vt:lpstr>Узнали новые подвижны игры на занятиях физкультурой</vt:lpstr>
      <vt:lpstr>Правильное питание и соблюдение режима дня </vt:lpstr>
      <vt:lpstr>Прогулка на свежем воздухе Нужно чаще малышам Свежим воздухом дышать! День весь дома не сиди, На прогулку выходи!</vt:lpstr>
      <vt:lpstr>Воспитание культурно-гигиенических навыков</vt:lpstr>
      <vt:lpstr>Лапки, Мыли? Ушки, Мыли? Хвостик, Мыли? Всё помыли. И теперь мы чистые зайчики пушистые.</vt:lpstr>
      <vt:lpstr>Занятия спортом</vt:lpstr>
      <vt:lpstr>Сюжетно-ролевая игра «Больница»</vt:lpstr>
      <vt:lpstr>Доктор прописала очки, не занимайтесь самолечением, обращайтесь к врачу и не болейте!</vt:lpstr>
      <vt:lpstr>Читали детям литературу по ОЗОЖ</vt:lpstr>
      <vt:lpstr>Стенгазета Семьи Махатовой Альбины</vt:lpstr>
      <vt:lpstr>Стенгазета семьи Воронина Степы</vt:lpstr>
      <vt:lpstr>Стенгазета  семьи Апошева Алима</vt:lpstr>
      <vt:lpstr>Стенгазета семьи Юсупова Тимура</vt:lpstr>
      <vt:lpstr>Стенгазета Кохаровой Е.М.</vt:lpstr>
      <vt:lpstr>Стенгазета инструктора по физической культуре Сквоцовой Е.В.</vt:lpstr>
      <vt:lpstr>ЗОЖ в д/с № 66 в годы СССР</vt:lpstr>
      <vt:lpstr>Итоговое развлечение по проекту ОЗОЖ «День здоровья»</vt:lpstr>
    </vt:vector>
  </TitlesOfParts>
  <Company>StartSoft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Презентация проекта «Формирование здорового образа жизни у детей»    Подготовила воспитатель Кохарова Е.М.</dc:title>
  <dc:creator>Sergey</dc:creator>
  <cp:lastModifiedBy>Sergey</cp:lastModifiedBy>
  <cp:revision>8</cp:revision>
  <dcterms:created xsi:type="dcterms:W3CDTF">2019-04-07T13:04:34Z</dcterms:created>
  <dcterms:modified xsi:type="dcterms:W3CDTF">2019-04-22T07:34:53Z</dcterms:modified>
</cp:coreProperties>
</file>