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9"/>
  </p:handout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3374"/>
    <a:srgbClr val="173A8D"/>
    <a:srgbClr val="D6DEEA"/>
    <a:srgbClr val="FFFFFF"/>
    <a:srgbClr val="385592"/>
    <a:srgbClr val="9F9289"/>
    <a:srgbClr val="E2DEDB"/>
    <a:srgbClr val="F1F1F1"/>
    <a:srgbClr val="3A58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-1068" y="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70000"/>
            <a:ext cx="788670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t>8/22/2017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57958"/>
            <a:ext cx="7886700" cy="10472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7" Type="http://schemas.openxmlformats.org/officeDocument/2006/relationships/image" Target="../media/image102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7" Type="http://schemas.openxmlformats.org/officeDocument/2006/relationships/image" Target="../media/image108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1.jpeg"/><Relationship Id="rId5" Type="http://schemas.openxmlformats.org/officeDocument/2006/relationships/image" Target="../media/image120.jpeg"/><Relationship Id="rId4" Type="http://schemas.openxmlformats.org/officeDocument/2006/relationships/image" Target="../media/image11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5.jpeg"/><Relationship Id="rId4" Type="http://schemas.openxmlformats.org/officeDocument/2006/relationships/image" Target="../media/image1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0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074276" y="5383375"/>
            <a:ext cx="3848635" cy="13115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ru-RU" sz="2800" b="1" i="1" dirty="0" smtClean="0">
                <a:ln w="0"/>
                <a:solidFill>
                  <a:schemeClr val="bg1">
                    <a:lumMod val="95000"/>
                  </a:schemeClr>
                </a:solidFill>
                <a:latin typeface="+mn-lt"/>
              </a:rPr>
              <a:t>Руководитель кружка</a:t>
            </a:r>
          </a:p>
          <a:p>
            <a:pPr algn="r">
              <a:lnSpc>
                <a:spcPct val="100000"/>
              </a:lnSpc>
            </a:pPr>
            <a:r>
              <a:rPr lang="ru-RU" sz="2800" b="1" i="1" dirty="0" smtClean="0">
                <a:ln w="0"/>
                <a:solidFill>
                  <a:schemeClr val="bg1">
                    <a:lumMod val="95000"/>
                  </a:schemeClr>
                </a:solidFill>
                <a:latin typeface="+mn-lt"/>
              </a:rPr>
              <a:t>Кириллова</a:t>
            </a:r>
          </a:p>
          <a:p>
            <a:pPr algn="r">
              <a:lnSpc>
                <a:spcPct val="100000"/>
              </a:lnSpc>
            </a:pPr>
            <a:r>
              <a:rPr lang="ru-RU" sz="2800" b="1" i="1" dirty="0" smtClean="0">
                <a:ln w="0"/>
                <a:solidFill>
                  <a:schemeClr val="bg1">
                    <a:lumMod val="95000"/>
                  </a:schemeClr>
                </a:solidFill>
                <a:latin typeface="+mn-lt"/>
              </a:rPr>
              <a:t>Елена Леонидовна</a:t>
            </a:r>
            <a:endParaRPr lang="en-US" sz="2800" b="1" i="1" dirty="0">
              <a:ln w="0"/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  <p:pic>
        <p:nvPicPr>
          <p:cNvPr id="1027" name="Picture 3" descr="E:\Рабочие фото\Лена\Мукосолька\1 Фото на обложку\DSC075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510">
            <a:off x="2681881" y="3083021"/>
            <a:ext cx="3275795" cy="21997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6" name="Picture 2" descr="E:\Рабочие фото\Лена\Мукосолька\1 Фото на обложку\DSC075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09" y="489399"/>
            <a:ext cx="1989087" cy="29621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3309870" y="425004"/>
            <a:ext cx="5473521" cy="292350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ru-RU" sz="4800" b="1" i="1" dirty="0" smtClean="0">
                <a:ln w="0"/>
                <a:solidFill>
                  <a:srgbClr val="009900"/>
                </a:solidFill>
                <a:latin typeface="+mn-lt"/>
              </a:rPr>
              <a:t>Кружок по </a:t>
            </a:r>
            <a:r>
              <a:rPr lang="ru-RU" sz="4800" b="1" i="1" dirty="0" err="1" smtClean="0">
                <a:ln w="0"/>
                <a:solidFill>
                  <a:srgbClr val="009900"/>
                </a:solidFill>
                <a:latin typeface="+mn-lt"/>
              </a:rPr>
              <a:t>тестопластике</a:t>
            </a:r>
            <a:endParaRPr lang="ru-RU" sz="4800" b="1" i="1" dirty="0" smtClean="0">
              <a:ln w="0"/>
              <a:solidFill>
                <a:srgbClr val="009900"/>
              </a:solidFill>
              <a:latin typeface="+mn-lt"/>
            </a:endParaRPr>
          </a:p>
          <a:p>
            <a:pPr algn="r">
              <a:lnSpc>
                <a:spcPct val="100000"/>
              </a:lnSpc>
            </a:pPr>
            <a:r>
              <a:rPr lang="ru-RU" sz="4800" b="1" i="1" dirty="0">
                <a:ln w="0"/>
                <a:solidFill>
                  <a:srgbClr val="009900"/>
                </a:solidFill>
                <a:latin typeface="+mn-lt"/>
              </a:rPr>
              <a:t>с</a:t>
            </a:r>
            <a:r>
              <a:rPr lang="ru-RU" sz="4800" b="1" i="1" dirty="0" smtClean="0">
                <a:ln w="0"/>
                <a:solidFill>
                  <a:srgbClr val="009900"/>
                </a:solidFill>
                <a:latin typeface="+mn-lt"/>
              </a:rPr>
              <a:t> детьми 4 – 5 лет</a:t>
            </a:r>
          </a:p>
          <a:p>
            <a:pPr algn="r">
              <a:lnSpc>
                <a:spcPct val="100000"/>
              </a:lnSpc>
            </a:pPr>
            <a:r>
              <a:rPr lang="ru-RU" sz="4800" b="1" i="1" dirty="0" smtClean="0">
                <a:ln w="0"/>
                <a:solidFill>
                  <a:srgbClr val="009900"/>
                </a:solidFill>
                <a:latin typeface="+mn-lt"/>
              </a:rPr>
              <a:t>«</a:t>
            </a:r>
            <a:r>
              <a:rPr lang="ru-RU" sz="4800" b="1" i="1" dirty="0" err="1" smtClean="0">
                <a:ln w="0"/>
                <a:solidFill>
                  <a:srgbClr val="009900"/>
                </a:solidFill>
                <a:latin typeface="+mn-lt"/>
              </a:rPr>
              <a:t>Мукосолька</a:t>
            </a:r>
            <a:r>
              <a:rPr lang="ru-RU" sz="4800" b="1" i="1" dirty="0" smtClean="0">
                <a:ln w="0"/>
                <a:solidFill>
                  <a:srgbClr val="009900"/>
                </a:solidFill>
                <a:latin typeface="+mn-lt"/>
              </a:rPr>
              <a:t>»</a:t>
            </a:r>
            <a:endParaRPr lang="en-US" sz="4800" b="1" i="1" dirty="0">
              <a:ln w="0"/>
              <a:solidFill>
                <a:srgbClr val="009900"/>
              </a:solidFill>
              <a:latin typeface="+mn-lt"/>
            </a:endParaRPr>
          </a:p>
        </p:txBody>
      </p:sp>
      <p:pic>
        <p:nvPicPr>
          <p:cNvPr id="1028" name="Picture 4" descr="E:\Рабочие фото\Лена\Мукосолька\1 Фото на обложку\DSC0808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09" y="3660821"/>
            <a:ext cx="1989087" cy="29621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 </a:t>
            </a:r>
            <a:r>
              <a:rPr lang="ru-RU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Цель:</a:t>
            </a:r>
            <a:endParaRPr lang="en-US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190" name="Group 172"/>
          <p:cNvGrpSpPr>
            <a:grpSpLocks/>
          </p:cNvGrpSpPr>
          <p:nvPr/>
        </p:nvGrpSpPr>
        <p:grpSpPr bwMode="auto">
          <a:xfrm>
            <a:off x="1919288" y="4719164"/>
            <a:ext cx="5884432" cy="1206501"/>
            <a:chOff x="1209" y="3198"/>
            <a:chExt cx="3388" cy="760"/>
          </a:xfrm>
        </p:grpSpPr>
        <p:sp>
          <p:nvSpPr>
            <p:cNvPr id="191" name="AutoShape 118"/>
            <p:cNvSpPr>
              <a:spLocks noChangeArrowheads="1"/>
            </p:cNvSpPr>
            <p:nvPr/>
          </p:nvSpPr>
          <p:spPr bwMode="gray">
            <a:xfrm>
              <a:off x="1209" y="3198"/>
              <a:ext cx="3388" cy="76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tint val="36471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2" name="AutoShape 119"/>
            <p:cNvSpPr>
              <a:spLocks noChangeArrowheads="1"/>
            </p:cNvSpPr>
            <p:nvPr/>
          </p:nvSpPr>
          <p:spPr bwMode="gray">
            <a:xfrm>
              <a:off x="1238" y="3545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FC0F2"/>
                </a:gs>
                <a:gs pos="100000">
                  <a:srgbClr val="CFC0F2">
                    <a:gamma/>
                    <a:tint val="57647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3" name="AutoShape 120"/>
            <p:cNvSpPr>
              <a:spLocks noChangeArrowheads="1"/>
            </p:cNvSpPr>
            <p:nvPr/>
          </p:nvSpPr>
          <p:spPr bwMode="gray">
            <a:xfrm>
              <a:off x="1238" y="3205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A080E6">
                    <a:gamma/>
                    <a:tint val="54510"/>
                    <a:invGamma/>
                  </a:srgbClr>
                </a:gs>
                <a:gs pos="100000">
                  <a:srgbClr val="A080E6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" name="Text Box 121"/>
            <p:cNvSpPr txBox="1">
              <a:spLocks noChangeArrowheads="1"/>
            </p:cNvSpPr>
            <p:nvPr/>
          </p:nvSpPr>
          <p:spPr bwMode="gray">
            <a:xfrm>
              <a:off x="1785" y="3236"/>
              <a:ext cx="2710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000" dirty="0" smtClean="0">
                  <a:solidFill>
                    <a:srgbClr val="000000"/>
                  </a:solidFill>
                </a:rPr>
                <a:t>Формирование личности ребёнка в творческом его развитии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grpSp>
          <p:nvGrpSpPr>
            <p:cNvPr id="195" name="Group 122"/>
            <p:cNvGrpSpPr>
              <a:grpSpLocks/>
            </p:cNvGrpSpPr>
            <p:nvPr/>
          </p:nvGrpSpPr>
          <p:grpSpPr bwMode="auto">
            <a:xfrm>
              <a:off x="1449" y="3198"/>
              <a:ext cx="336" cy="333"/>
              <a:chOff x="1289" y="582"/>
              <a:chExt cx="668" cy="668"/>
            </a:xfrm>
          </p:grpSpPr>
          <p:sp>
            <p:nvSpPr>
              <p:cNvPr id="197" name="Oval 123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98" name="Oval 124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199" name="Oval 125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00" name="Oval 126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01" name="Oval 127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196" name="Text Box 128"/>
            <p:cNvSpPr txBox="1">
              <a:spLocks noChangeArrowheads="1"/>
            </p:cNvSpPr>
            <p:nvPr/>
          </p:nvSpPr>
          <p:spPr bwMode="gray">
            <a:xfrm>
              <a:off x="1497" y="3206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21" name="Group 168"/>
          <p:cNvGrpSpPr>
            <a:grpSpLocks/>
          </p:cNvGrpSpPr>
          <p:nvPr/>
        </p:nvGrpSpPr>
        <p:grpSpPr bwMode="auto">
          <a:xfrm>
            <a:off x="1905000" y="1775940"/>
            <a:ext cx="6002338" cy="1225551"/>
            <a:chOff x="1200" y="1344"/>
            <a:chExt cx="3781" cy="772"/>
          </a:xfrm>
        </p:grpSpPr>
        <p:sp>
          <p:nvSpPr>
            <p:cNvPr id="222" name="AutoShape 113"/>
            <p:cNvSpPr>
              <a:spLocks noChangeArrowheads="1"/>
            </p:cNvSpPr>
            <p:nvPr/>
          </p:nvSpPr>
          <p:spPr bwMode="gray">
            <a:xfrm>
              <a:off x="1200" y="1352"/>
              <a:ext cx="3716" cy="7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2DE78"/>
                </a:gs>
                <a:gs pos="100000">
                  <a:srgbClr val="F2DE78">
                    <a:gamma/>
                    <a:tint val="39216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3" name="AutoShape 114"/>
            <p:cNvSpPr>
              <a:spLocks noChangeArrowheads="1"/>
            </p:cNvSpPr>
            <p:nvPr/>
          </p:nvSpPr>
          <p:spPr bwMode="gray">
            <a:xfrm>
              <a:off x="1219" y="1689"/>
              <a:ext cx="3687" cy="7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6B4"/>
                </a:gs>
                <a:gs pos="100000">
                  <a:srgbClr val="F8F6B4">
                    <a:gamma/>
                    <a:tint val="27451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4" name="AutoShape 115"/>
            <p:cNvSpPr>
              <a:spLocks noChangeArrowheads="1"/>
            </p:cNvSpPr>
            <p:nvPr/>
          </p:nvSpPr>
          <p:spPr bwMode="gray">
            <a:xfrm>
              <a:off x="1229" y="1359"/>
              <a:ext cx="3575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DED85">
                    <a:gamma/>
                    <a:tint val="27451"/>
                    <a:invGamma/>
                  </a:srgbClr>
                </a:gs>
                <a:gs pos="100000">
                  <a:srgbClr val="EDED8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5" name="Text Box 116"/>
            <p:cNvSpPr txBox="1">
              <a:spLocks noChangeArrowheads="1"/>
            </p:cNvSpPr>
            <p:nvPr/>
          </p:nvSpPr>
          <p:spPr bwMode="gray">
            <a:xfrm>
              <a:off x="1776" y="1390"/>
              <a:ext cx="3205" cy="6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000" dirty="0" smtClean="0">
                  <a:solidFill>
                    <a:srgbClr val="000000"/>
                  </a:solidFill>
                </a:rPr>
                <a:t>Раскрытие интеллектуальных и творческих способностей через развитие памяти, мышления, внимания, волевых процессов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grpSp>
          <p:nvGrpSpPr>
            <p:cNvPr id="226" name="Group 152"/>
            <p:cNvGrpSpPr>
              <a:grpSpLocks/>
            </p:cNvGrpSpPr>
            <p:nvPr/>
          </p:nvGrpSpPr>
          <p:grpSpPr bwMode="auto">
            <a:xfrm>
              <a:off x="1440" y="1344"/>
              <a:ext cx="336" cy="333"/>
              <a:chOff x="1289" y="582"/>
              <a:chExt cx="668" cy="668"/>
            </a:xfrm>
          </p:grpSpPr>
          <p:sp>
            <p:nvSpPr>
              <p:cNvPr id="235" name="Oval 153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36" name="Oval 154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37" name="Oval 155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38" name="Oval 156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39" name="Oval 157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227" name="Text Box 158"/>
            <p:cNvSpPr txBox="1">
              <a:spLocks noChangeArrowheads="1"/>
            </p:cNvSpPr>
            <p:nvPr/>
          </p:nvSpPr>
          <p:spPr bwMode="gray">
            <a:xfrm>
              <a:off x="1488" y="1352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</a:rPr>
                <a:t>1</a:t>
              </a:r>
            </a:p>
          </p:txBody>
        </p:sp>
        <p:grpSp>
          <p:nvGrpSpPr>
            <p:cNvPr id="228" name="Group 159"/>
            <p:cNvGrpSpPr>
              <a:grpSpLocks/>
            </p:cNvGrpSpPr>
            <p:nvPr/>
          </p:nvGrpSpPr>
          <p:grpSpPr bwMode="auto">
            <a:xfrm>
              <a:off x="1440" y="1344"/>
              <a:ext cx="336" cy="333"/>
              <a:chOff x="1289" y="582"/>
              <a:chExt cx="668" cy="668"/>
            </a:xfrm>
          </p:grpSpPr>
          <p:sp>
            <p:nvSpPr>
              <p:cNvPr id="230" name="Oval 160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31" name="Oval 161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32" name="Oval 162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33" name="Oval 163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34" name="Oval 164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229" name="Text Box 165"/>
            <p:cNvSpPr txBox="1">
              <a:spLocks noChangeArrowheads="1"/>
            </p:cNvSpPr>
            <p:nvPr/>
          </p:nvSpPr>
          <p:spPr bwMode="gray">
            <a:xfrm>
              <a:off x="1488" y="1352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sz="24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40" name="Group 174"/>
          <p:cNvGrpSpPr>
            <a:grpSpLocks/>
          </p:cNvGrpSpPr>
          <p:nvPr/>
        </p:nvGrpSpPr>
        <p:grpSpPr bwMode="auto">
          <a:xfrm>
            <a:off x="1919288" y="3261839"/>
            <a:ext cx="5868988" cy="1282701"/>
            <a:chOff x="1209" y="2280"/>
            <a:chExt cx="3360" cy="808"/>
          </a:xfrm>
        </p:grpSpPr>
        <p:sp>
          <p:nvSpPr>
            <p:cNvPr id="241" name="AutoShape 94"/>
            <p:cNvSpPr>
              <a:spLocks noChangeArrowheads="1"/>
            </p:cNvSpPr>
            <p:nvPr/>
          </p:nvSpPr>
          <p:spPr bwMode="gray">
            <a:xfrm>
              <a:off x="1209" y="2280"/>
              <a:ext cx="3360" cy="80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tint val="36471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2" name="AutoShape 95"/>
            <p:cNvSpPr>
              <a:spLocks noChangeArrowheads="1"/>
            </p:cNvSpPr>
            <p:nvPr/>
          </p:nvSpPr>
          <p:spPr bwMode="gray">
            <a:xfrm>
              <a:off x="1238" y="2637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9FE9AA"/>
                </a:gs>
                <a:gs pos="100000">
                  <a:srgbClr val="9FE9AA">
                    <a:gamma/>
                    <a:tint val="42353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3" name="AutoShape 96"/>
            <p:cNvSpPr>
              <a:spLocks noChangeArrowheads="1"/>
            </p:cNvSpPr>
            <p:nvPr/>
          </p:nvSpPr>
          <p:spPr bwMode="gray">
            <a:xfrm>
              <a:off x="1238" y="2287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4DC976">
                    <a:gamma/>
                    <a:tint val="33333"/>
                    <a:invGamma/>
                  </a:srgbClr>
                </a:gs>
                <a:gs pos="100000">
                  <a:srgbClr val="4DC976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4" name="Text Box 97"/>
            <p:cNvSpPr txBox="1">
              <a:spLocks noChangeArrowheads="1"/>
            </p:cNvSpPr>
            <p:nvPr/>
          </p:nvSpPr>
          <p:spPr bwMode="gray">
            <a:xfrm>
              <a:off x="1785" y="2318"/>
              <a:ext cx="2691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000" dirty="0" smtClean="0">
                  <a:solidFill>
                    <a:srgbClr val="000000"/>
                  </a:solidFill>
                </a:rPr>
                <a:t>Умение планировать свою деятельность, предвидеть результат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grpSp>
          <p:nvGrpSpPr>
            <p:cNvPr id="245" name="Group 98"/>
            <p:cNvGrpSpPr>
              <a:grpSpLocks/>
            </p:cNvGrpSpPr>
            <p:nvPr/>
          </p:nvGrpSpPr>
          <p:grpSpPr bwMode="auto">
            <a:xfrm>
              <a:off x="1449" y="2280"/>
              <a:ext cx="336" cy="333"/>
              <a:chOff x="1289" y="582"/>
              <a:chExt cx="668" cy="668"/>
            </a:xfrm>
          </p:grpSpPr>
          <p:sp>
            <p:nvSpPr>
              <p:cNvPr id="247" name="Oval 99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48" name="Oval 100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49" name="Oval 101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50" name="Oval 102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51" name="Oval 103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246" name="Text Box 104"/>
            <p:cNvSpPr txBox="1">
              <a:spLocks noChangeArrowheads="1"/>
            </p:cNvSpPr>
            <p:nvPr/>
          </p:nvSpPr>
          <p:spPr bwMode="gray">
            <a:xfrm>
              <a:off x="1497" y="2288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sz="240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292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«Плюшки – завитушки»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1 Cataneo BT" pitchFamily="82" charset="0"/>
            </a:endParaRPr>
          </a:p>
        </p:txBody>
      </p:sp>
      <p:pic>
        <p:nvPicPr>
          <p:cNvPr id="2051" name="Picture 3" descr="E:\Рабочие фото\Лена\Мукосолька\2 Плюшки-завитушки\DSC074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5122">
            <a:off x="6297211" y="1482354"/>
            <a:ext cx="1928080" cy="28712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2" name="Picture 4" descr="E:\Рабочие фото\Лена\Мукосолька\2 Плюшки-завитушки\DSC074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7603">
            <a:off x="865191" y="1509717"/>
            <a:ext cx="1988475" cy="2961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3" name="Picture 5" descr="E:\Рабочие фото\Лена\Мукосолька\2 Плюшки-завитушки\DSC074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885" y="1369875"/>
            <a:ext cx="1875307" cy="2792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0" name="Picture 2" descr="E:\Рабочие фото\Лена\Мукосолька\2 Плюшки-завитушки\DSC074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974" y="3507494"/>
            <a:ext cx="3608292" cy="24229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09397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Рабочие фото\Лена\Мукосолька\2 Плюшки-завитушки\DSC075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7559">
            <a:off x="485692" y="1326776"/>
            <a:ext cx="3568273" cy="23961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6" name="Picture 4" descr="E:\Рабочие фото\Лена\Мукосолька\2 Плюшки-завитушки\DSC075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2759">
            <a:off x="5006284" y="1353758"/>
            <a:ext cx="3568273" cy="23961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4" name="Picture 2" descr="E:\Рабочие фото\Лена\Мукосолька\2 Плюшки-завитушки\DSC075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425" y="3657599"/>
            <a:ext cx="3568273" cy="23961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7" name="Picture 5" descr="E:\Рабочие фото\Лена\Мукосолька\2 Плюшки-завитушки\DSC075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8617">
            <a:off x="609233" y="3904400"/>
            <a:ext cx="1836737" cy="27352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8" name="Picture 6" descr="E:\Рабочие фото\Лена\Мукосолька\2 Плюшки-завитушки\DSC0750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96960">
            <a:off x="6566479" y="3925062"/>
            <a:ext cx="1780321" cy="26512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39824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553750"/>
            <a:ext cx="7886700" cy="104722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«Поделка «Ёжик» с добавлением природного материала семечек»</a:t>
            </a:r>
            <a:endParaRPr lang="ru-RU" dirty="0"/>
          </a:p>
        </p:txBody>
      </p:sp>
      <p:pic>
        <p:nvPicPr>
          <p:cNvPr id="1026" name="Picture 2" descr="E:\Рабочие фото\Лена\Мукосолька\3 Поделка Ёжик\DSC075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009" y="1884647"/>
            <a:ext cx="3526774" cy="2368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7" name="Picture 3" descr="E:\Рабочие фото\Лена\Мукосолька\3 Поделка Ёжик\DSC075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2633">
            <a:off x="6446436" y="2202002"/>
            <a:ext cx="2099637" cy="31267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E:\Рабочие фото\Лена\Мукосолька\3 Поделка Ёжик\DSC075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1001">
            <a:off x="543310" y="2251724"/>
            <a:ext cx="2121187" cy="3158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9" name="Picture 5" descr="E:\Рабочие фото\Лена\Мукосолька\3 Поделка Ёжик\DSC0755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751" y="4399717"/>
            <a:ext cx="3182394" cy="21369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79692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Рабочие фото\Лена\Мукосолька\3 Поделка Ёжик\DSC075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0905">
            <a:off x="267174" y="268773"/>
            <a:ext cx="3041487" cy="20423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2" name="Picture 4" descr="E:\Рабочие фото\Лена\Мукосолька\3 Поделка Ёжик\DSC075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1358">
            <a:off x="5590633" y="342443"/>
            <a:ext cx="3335005" cy="22394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0" name="Picture 2" descr="E:\Рабочие фото\Лена\Мукосолька\3 Поделка Ёжик\DSC0756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86" y="859809"/>
            <a:ext cx="2771025" cy="4126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3" name="Picture 5" descr="E:\Рабочие фото\Лена\Мукосолька\3 Поделка Ёжик\DSC075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40" y="2366398"/>
            <a:ext cx="2991046" cy="20084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4" name="Picture 6" descr="E:\Рабочие фото\Лена\Мукосолька\3 Поделка Ёжик\DSC0756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972" y="2557115"/>
            <a:ext cx="2991046" cy="20084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5" name="Picture 7" descr="E:\Рабочие фото\Лена\Мукосолька\3 Поделка Ёжик\DSC0757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7688">
            <a:off x="1014363" y="4448755"/>
            <a:ext cx="3339277" cy="22423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6" name="Picture 8" descr="E:\Рабочие фото\Лена\Мукосолька\3 Поделка Ёжик\DSC0757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5127">
            <a:off x="4819510" y="4562974"/>
            <a:ext cx="3170916" cy="2129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15723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«Лепка на форме «Чайник»</a:t>
            </a:r>
            <a:b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</a:b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Гжель</a:t>
            </a:r>
            <a:endParaRPr lang="ru-RU" dirty="0"/>
          </a:p>
        </p:txBody>
      </p:sp>
      <p:pic>
        <p:nvPicPr>
          <p:cNvPr id="3075" name="Picture 3" descr="E:\Рабочие фото\Лена\Мукосолька\4 Лепка на форме Чайник\DSC075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59" y="857395"/>
            <a:ext cx="3192650" cy="2143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6" name="Picture 4" descr="E:\Рабочие фото\Лена\Мукосолька\4 Лепка на форме Чайник\DSC075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826" y="1140461"/>
            <a:ext cx="2049741" cy="30524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8" name="Picture 6" descr="E:\Рабочие фото\Лена\Мукосолька\4 Лепка на форме Чайник\DSC075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0548">
            <a:off x="5292806" y="4327054"/>
            <a:ext cx="3239613" cy="21754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4" name="Picture 2" descr="E:\Рабочие фото\Лена\Мукосолька\4 Лепка на форме Чайник\DSC0759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090" y="2666694"/>
            <a:ext cx="4004481" cy="26890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75899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Рабочие фото\Лена\Мукосолька\4 Лепка на форме Чайник\DSC076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0425">
            <a:off x="5131076" y="3565099"/>
            <a:ext cx="3330375" cy="22363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101" name="Picture 5" descr="E:\Рабочие фото\Лена\Мукосолька\4 Лепка на форме Чайник\DSC076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2926">
            <a:off x="458530" y="867923"/>
            <a:ext cx="3267312" cy="21940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098" name="Picture 2" descr="E:\Рабочие фото\Лена\Мукосолька\4 Лепка на форме Чайник\DSC076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29" y="3309664"/>
            <a:ext cx="4091160" cy="27472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099" name="Picture 3" descr="E:\Рабочие фото\Лена\Мукосолька\4 Лепка на форме Чайник\DSC075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1569">
            <a:off x="4507146" y="918151"/>
            <a:ext cx="3295341" cy="22128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55825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946" y="308086"/>
            <a:ext cx="7886700" cy="1047221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«Фоторамка ко дню матери»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/>
            </a:r>
            <a:b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</a:br>
            <a:endParaRPr lang="ru-RU" dirty="0"/>
          </a:p>
        </p:txBody>
      </p:sp>
      <p:pic>
        <p:nvPicPr>
          <p:cNvPr id="5122" name="Picture 2" descr="E:\Рабочие фото\Лена\Мукосолька\5 Фоторамка\DSC076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597" y="2719275"/>
            <a:ext cx="3217141" cy="21603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3" name="Picture 3" descr="E:\Рабочие фото\Лена\Мукосолька\5 Фоторамка\DSC076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57" y="873450"/>
            <a:ext cx="2667497" cy="17912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4" name="Picture 4" descr="E:\Рабочие фото\Лена\Мукосолька\5 Фоторамка\DSC076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58" y="4968271"/>
            <a:ext cx="2667497" cy="17912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5" name="Picture 5" descr="E:\Рабочие фото\Лена\Мукосолька\5 Фоторамка\DSC076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353" y="1053672"/>
            <a:ext cx="3673475" cy="5470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88061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Рабочие фото\Лена\Мукосолька\5 Фоторамка\DSC076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92" y="1079133"/>
            <a:ext cx="3588279" cy="24095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148" name="Picture 4" descr="E:\Рабочие фото\Лена\Мукосолька\5 Фоторамка\DSC0769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318" y="301235"/>
            <a:ext cx="3226084" cy="21663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146" name="Picture 2" descr="E:\Рабочие фото\Лена\Мукосолька\5 Фоторамка\DSC077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858" y="2694619"/>
            <a:ext cx="5123004" cy="34401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149" name="Picture 5" descr="E:\Рабочие фото\Лена\Мукосолька\5 Фоторамка\DSC0770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817" y="4017658"/>
            <a:ext cx="3129354" cy="21013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91790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Рабочие фото\Лена\Мукосолька\6 Дымковский петух\IMG_0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850" y="883968"/>
            <a:ext cx="4455791" cy="29920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7171" name="Picture 3" descr="E:\Рабочие фото\Лена\Мукосолька\6 Дымковский петух\DSC077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70" y="967082"/>
            <a:ext cx="3483530" cy="233920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:\Рабочие фото\Лена\Мукосолька\6 Дымковский петух\IMG_09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20" y="3757533"/>
            <a:ext cx="3459780" cy="232325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00458"/>
            <a:ext cx="7886700" cy="104722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«Дымковский петух»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/>
            </a:r>
            <a:b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</a:br>
            <a:endParaRPr lang="ru-RU" dirty="0"/>
          </a:p>
        </p:txBody>
      </p:sp>
      <p:pic>
        <p:nvPicPr>
          <p:cNvPr id="7173" name="Picture 5" descr="E:\Рабочие фото\Лена\Мукосолька\6 Дымковский петух\IMG_09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768" y="4196006"/>
            <a:ext cx="3412814" cy="22917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825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Рабочие фото\Лена\Мукосолька\6 Дымковский петух\DSC077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42" y="3679179"/>
            <a:ext cx="4536660" cy="30463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195" name="Picture 3" descr="E:\Рабочие фото\Лена\Мукосолька\6 Дымковский петух\DSC077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42" y="444961"/>
            <a:ext cx="4536660" cy="3046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196" name="Picture 4" descr="E:\Рабочие фото\Лена\Мукосолька\6 Дымковский петух\DSC0771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036" y="631808"/>
            <a:ext cx="2751528" cy="1847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199" name="Picture 7" descr="E:\Рабочие фото\Лена\Мукосолька\6 Дымковский петух\DSC077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035" y="4695101"/>
            <a:ext cx="2751529" cy="1847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200" name="Picture 8" descr="E:\Рабочие фото\Лена\Мукосолька\6 Дымковский петух\DSC0771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729" y="2663325"/>
            <a:ext cx="2753960" cy="18492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3983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57958"/>
            <a:ext cx="7886700" cy="64218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«Ложка - хохлома»</a:t>
            </a:r>
            <a:endParaRPr lang="ru-RU" dirty="0"/>
          </a:p>
        </p:txBody>
      </p:sp>
      <p:pic>
        <p:nvPicPr>
          <p:cNvPr id="9218" name="Picture 2" descr="E:\Рабочие фото\Лена\Мукосолька\7 Ложка-хохлома\DSC077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77" y="800143"/>
            <a:ext cx="3317771" cy="2227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E:\Рабочие фото\Лена\Мукосолька\7 Ложка-хохлома\DSC077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024" y="4042180"/>
            <a:ext cx="3562597" cy="23922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E:\Рабочие фото\Лена\Мукосолька\7 Ложка-хохлома\DSC0776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63" y="3947179"/>
            <a:ext cx="3562597" cy="2392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E:\Рабочие фото\Лена\Мукосолька\7 Ложка-хохлома\DSC0775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178" y="958351"/>
            <a:ext cx="3326927" cy="22340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E:\Рабочие фото\Лена\Мукосолька\7 Ложка-хохлома\DSC0775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194" y="2075372"/>
            <a:ext cx="1957206" cy="2914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40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E:\Рабочие фото\Лена\Мукосолька\7 Ложка-хохлома\DSC078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97838">
            <a:off x="5890504" y="2078858"/>
            <a:ext cx="2812390" cy="18885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E:\Рабочие фото\Лена\Мукосолька\7 Ложка-хохлома\DSC078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8099">
            <a:off x="3117359" y="1236748"/>
            <a:ext cx="2814095" cy="18896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E:\Рабочие фото\Лена\Мукосолька\7 Ложка-хохлома\DSC078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111" y="3349929"/>
            <a:ext cx="4789569" cy="32162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E:\Рабочие фото\Лена\Мукосолька\7 Ложка-хохлома\DSC0782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4393">
            <a:off x="398028" y="791764"/>
            <a:ext cx="2843226" cy="19092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15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«Новогодняя игрушка «Ёлочка»</a:t>
            </a:r>
            <a:endParaRPr lang="ru-RU" dirty="0"/>
          </a:p>
        </p:txBody>
      </p:sp>
      <p:pic>
        <p:nvPicPr>
          <p:cNvPr id="11266" name="Picture 2" descr="E:\Рабочие фото\Лена\Мукосолька\8 Новогодняя игрушка\DSC078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372" y="1645407"/>
            <a:ext cx="3739297" cy="2510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1267" name="Picture 3" descr="E:\Рабочие фото\Лена\Мукосолька\8 Новогодняя игрушка\DSC078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80" y="4634623"/>
            <a:ext cx="2730711" cy="18336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E:\Рабочие фото\Лена\Мукосолька\8 Новогодняя игрушка\DSC078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390" y="4634623"/>
            <a:ext cx="2730711" cy="18336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E:\Рабочие фото\Лена\Мукосолька\8 Новогодняя игрушка\DSC078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998" y="4640561"/>
            <a:ext cx="2721868" cy="18277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E:\Рабочие фото\Лена\Мукосолька\8 Новогодняя игрушка\DSC0781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693" y="1068779"/>
            <a:ext cx="2073318" cy="3087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E:\Рабочие фото\Лена\Мукосолька\8 Новогодняя игрушка\DSC0781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59" y="1068779"/>
            <a:ext cx="2073318" cy="3087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646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«Подкова на счастье»</a:t>
            </a:r>
            <a:endParaRPr lang="ru-RU" dirty="0"/>
          </a:p>
        </p:txBody>
      </p:sp>
      <p:pic>
        <p:nvPicPr>
          <p:cNvPr id="12290" name="Picture 2" descr="E:\Рабочие фото\Лена\Мукосолька\9 Подкова на счастье\DSC078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995" y="3930742"/>
            <a:ext cx="3572306" cy="2398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291" name="Picture 3" descr="E:\Рабочие фото\Лена\Мукосолька\9 Подкова на счастье\DSC078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713" y="3107335"/>
            <a:ext cx="2394981" cy="356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E:\Рабочие фото\Лена\Мукосолька\9 Подкова на счастье\DSC078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99" y="3107334"/>
            <a:ext cx="2394982" cy="356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E:\Рабочие фото\Лена\Мукосолька\9 Подкова на счастье\DSC078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700" y="1298502"/>
            <a:ext cx="3595601" cy="24144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E:\Рабочие фото\Лена\Мукосолька\9 Подкова на счастье\DSC0783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21" y="1298502"/>
            <a:ext cx="2462460" cy="16535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E:\Рабочие фото\Лена\Мукосолька\9 Подкова на счастье\DSC0784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796" y="1298502"/>
            <a:ext cx="2462459" cy="16535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52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type="title"/>
          </p:nvPr>
        </p:nvSpPr>
        <p:spPr>
          <a:xfrm>
            <a:off x="130629" y="490663"/>
            <a:ext cx="8870867" cy="104775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«Коллективная работа по пожарной безопасности «Кошкин дом»</a:t>
            </a:r>
            <a:endParaRPr lang="ru-RU" dirty="0"/>
          </a:p>
        </p:txBody>
      </p:sp>
      <p:pic>
        <p:nvPicPr>
          <p:cNvPr id="13314" name="Picture 2" descr="E:\Рабочие фото\Лена\Мукосолька\10 Кошкин дом\DSC078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83" y="1813483"/>
            <a:ext cx="3032553" cy="45160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3315" name="Picture 3" descr="E:\Рабочие фото\Лена\Мукосолька\10 Кошкин дом\DSC078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768" y="2181608"/>
            <a:ext cx="2474149" cy="16613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3316" name="Picture 4" descr="E:\Рабочие фото\Лена\Мукосолька\10 Кошкин дом\DSC0789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640" y="2181608"/>
            <a:ext cx="2557586" cy="17174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3317" name="Picture 5" descr="E:\Рабочие фото\Лена\Мукосолька\10 Кошкин дом\DSC0789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768" y="4243537"/>
            <a:ext cx="2474149" cy="16613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3318" name="Picture 6" descr="E:\Рабочие фото\Лена\Мукосолька\10 Кошкин дом\DSC0788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640" y="4218406"/>
            <a:ext cx="2557586" cy="17174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81060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Рабочие фото\Лена\Мукосолька\10 Кошкин дом\IMG_83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51" y="887392"/>
            <a:ext cx="3673475" cy="5470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4339" name="Picture 3" descr="E:\Рабочие фото\Лена\Мукосолька\10 Кошкин дом\DSC078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271" y="3659459"/>
            <a:ext cx="4248427" cy="28528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4340" name="Picture 4" descr="E:\Рабочие фото\Лена\Мукосолька\10 Кошкин дом\IMG_837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272" y="626141"/>
            <a:ext cx="4248428" cy="28528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22989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52958"/>
            <a:ext cx="7886700" cy="1047221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«Пасхальные яйца»</a:t>
            </a:r>
            <a:endParaRPr lang="ru-RU" dirty="0"/>
          </a:p>
        </p:txBody>
      </p:sp>
      <p:pic>
        <p:nvPicPr>
          <p:cNvPr id="15362" name="Picture 2" descr="E:\Рабочие фото\Лена\Мукосолька\11 Пасхальные яйца\image (1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657" y="4162798"/>
            <a:ext cx="3626510" cy="24352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5363" name="Picture 3" descr="E:\Рабочие фото\Лена\Мукосолька\11 Пасхальные яйца\image (16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27" y="1369582"/>
            <a:ext cx="2902133" cy="1948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E:\Рабочие фото\Лена\Мукосолька\11 Пасхальные яйца\image (18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785" y="2117725"/>
            <a:ext cx="2902132" cy="1948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E:\Рабочие фото\Лена\Мукосолька\11 Пасхальные яйца\image (2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955" y="1369582"/>
            <a:ext cx="2902140" cy="1948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7" descr="E:\Рабочие фото\Лена\Мукосолька\11 Пасхальные яйца\image (17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550" y="3589164"/>
            <a:ext cx="2020451" cy="3008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E:\Рабочие фото\Лена\Мукосолька\11 Пасхальные яйца\image (22)_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48" y="3589164"/>
            <a:ext cx="2020451" cy="3008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64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Рабочие фото\Лена\Мукосолька\11 Пасхальные яйца\image (1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288" y="1275116"/>
            <a:ext cx="3697762" cy="248305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6387" name="Picture 3" descr="E:\Рабочие фото\Лена\Мукосолька\11 Пасхальные яйца\image (9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743" y="4611063"/>
            <a:ext cx="2972046" cy="1995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E:\Рабочие фото\Лена\Мукосолька\11 Пасхальные яйца\image (10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93" y="4611060"/>
            <a:ext cx="2972048" cy="1995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E:\Рабочие фото\Лена\Мукосолька\11 Пасхальные яйца\image (13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934" y="4611062"/>
            <a:ext cx="2972047" cy="1995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E:\Рабочие фото\Лена\Мукосолька\11 Пасхальные яйца\image (8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553" y="874714"/>
            <a:ext cx="2323585" cy="34602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Picture 7" descr="E:\Рабочие фото\Лена\Мукосолька\11 Пасхальные яйца\image (5)_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2" y="874715"/>
            <a:ext cx="2323585" cy="34602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05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454833"/>
            <a:ext cx="7886700" cy="1047221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«Оформление тестом бутылки «</a:t>
            </a:r>
            <a:r>
              <a:rPr lang="ru-RU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Филимоновская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 роспись»</a:t>
            </a:r>
            <a:endParaRPr lang="ru-RU" dirty="0"/>
          </a:p>
        </p:txBody>
      </p:sp>
      <p:pic>
        <p:nvPicPr>
          <p:cNvPr id="17410" name="Picture 2" descr="E:\Рабочие фото\Лена\Мукосолька\12 Филимоновская роспись\DSC080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99" y="1738024"/>
            <a:ext cx="3283057" cy="2204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E:\Рабочие фото\Лена\Мукосолька\12 Филимоновская роспись\DSC080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85" y="4229330"/>
            <a:ext cx="3280971" cy="22031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E:\Рабочие фото\Лена\Мукосолька\12 Филимоновская роспись\DSC080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117" y="1738025"/>
            <a:ext cx="3285621" cy="2206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E:\Рабочие фото\Лена\Мукосолька\12 Филимоновская роспись\DSC080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874" y="2359799"/>
            <a:ext cx="2157618" cy="3213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E:\Рабочие фото\Лена\Мукосолька\12 Филимоновская роспись\DSC0805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117" y="4251357"/>
            <a:ext cx="3261152" cy="2189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07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E:\Рабочие фото\Лена\Мукосолька\12 Филимоновская роспись\DSC080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951" y="3740015"/>
            <a:ext cx="3018893" cy="2027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E:\Рабочие фото\Лена\Мукосолька\12 Филимоновская роспись\DSC080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34" y="2646116"/>
            <a:ext cx="3032372" cy="20362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E:\Рабочие фото\Лена\Мукосолька\12 Филимоновская роспись\DSC080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698" y="535836"/>
            <a:ext cx="3018832" cy="20271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E:\Рабочие фото\Лена\Мукосолька\12 Филимоновская роспись\DSC0806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178" y="2266107"/>
            <a:ext cx="1836737" cy="2735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E:\Рабочие фото\Лена\Мукосолька\12 Филимоновская роспись\DSC0806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951" y="1044396"/>
            <a:ext cx="3004251" cy="20173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E:\Рабочие фото\Лена\Мукосолька\12 Филимоновская роспись\IMG_870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159" y="4753613"/>
            <a:ext cx="3018893" cy="2027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83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E:\Рабочие фото\Лена\Мукосолька\13 Жаворонок\DSC080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61" y="3849601"/>
            <a:ext cx="2734400" cy="18361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9461" name="Picture 5" descr="E:\Рабочие фото\Лена\Мукосолька\13 Жаворонок\DSC080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377" y="4624891"/>
            <a:ext cx="2735262" cy="18367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9462" name="Picture 6" descr="E:\Рабочие фото\Лена\Мукосолька\13 Жаворонок\DSC0809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121" y="3849601"/>
            <a:ext cx="2736125" cy="18373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9458" name="Picture 2" descr="E:\Рабочие фото\Лена\Мукосолька\13 Жаворонок\DSC081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021" y="1837295"/>
            <a:ext cx="3726100" cy="25020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9459" name="Picture 3" descr="E:\Рабочие фото\Лена\Мукосолька\13 Жаворонок\DSC0809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0185">
            <a:off x="274788" y="1277417"/>
            <a:ext cx="2735262" cy="18367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9463" name="Picture 7" descr="E:\Рабочие фото\Лена\Мукосолька\13 Жаворонок\DSC081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90346">
            <a:off x="6092798" y="1170541"/>
            <a:ext cx="2735262" cy="18367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431083"/>
            <a:ext cx="7886700" cy="1047221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«Жаворонок»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643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type="title"/>
          </p:nvPr>
        </p:nvSpPr>
        <p:spPr>
          <a:xfrm>
            <a:off x="628650" y="264213"/>
            <a:ext cx="7886700" cy="104775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«Коллективная работа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«Лепка на форме по охране труда»</a:t>
            </a:r>
            <a:endParaRPr lang="ru-RU" dirty="0"/>
          </a:p>
        </p:txBody>
      </p:sp>
      <p:pic>
        <p:nvPicPr>
          <p:cNvPr id="20482" name="Picture 2" descr="E:\Рабочие фото\Лена\Мукосолька\14 Охрана труда\IMG_81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929" y="1648267"/>
            <a:ext cx="3341543" cy="2243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E:\Рабочие фото\Лена\Мукосолька\14 Охрана труда\IMG_82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820" y="4113394"/>
            <a:ext cx="3335652" cy="22399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E:\Рабочие фото\Лена\Мукосолька\14 Охрана труда\IMG_82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47" y="1648267"/>
            <a:ext cx="3341543" cy="2243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E:\Рабочие фото\Лена\Мукосолька\14 Охрана труда\IMG_82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48" y="4113394"/>
            <a:ext cx="3335652" cy="22399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68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Рабочие фото\Лена\Мукосолька\14 Охрана труда\IMG_87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03" y="957509"/>
            <a:ext cx="3673475" cy="5470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1507" name="Picture 3" descr="E:\Рабочие фото\Лена\Мукосолька\14 Охрана труда\IMG_82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357" y="683530"/>
            <a:ext cx="2784298" cy="18696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E:\Рабочие фото\Лена\Мукосолька\14 Охрана труда\IMG_83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2621">
            <a:off x="4918507" y="2197122"/>
            <a:ext cx="3823861" cy="25677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 descr="E:\Рабочие фото\Лена\Мукосолька\14 Охрана труда\IMG_82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485" y="4707867"/>
            <a:ext cx="2784298" cy="18696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15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E:\Рабочие фото\Лена\Мукосолька\1 Фото на обложку\DSC080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2107">
            <a:off x="809561" y="3730243"/>
            <a:ext cx="1896018" cy="2823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12333"/>
            <a:ext cx="7886700" cy="1047221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«Георгиевская лента»</a:t>
            </a:r>
            <a:endParaRPr lang="ru-RU" dirty="0"/>
          </a:p>
        </p:txBody>
      </p:sp>
      <p:pic>
        <p:nvPicPr>
          <p:cNvPr id="22530" name="Picture 2" descr="E:\Рабочие фото\Лена\Мукосолька\15 Георгиевская лента\IMG_87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249" y="1223392"/>
            <a:ext cx="5092863" cy="34198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2531" name="Picture 3" descr="E:\Рабочие фото\Лена\Мукосолька\1 Фото на обложку\DSC080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5904">
            <a:off x="655181" y="1313045"/>
            <a:ext cx="1910121" cy="28445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E:\Рабочие фото\Лена\Мукосолька\1 Фото на обложку\DSC0745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658" y="4975758"/>
            <a:ext cx="2522196" cy="1693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E:\Рабочие фото\Лена\Мукосолька\1 Фото на обложку\DSC0745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488" y="4975759"/>
            <a:ext cx="2581349" cy="1733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18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Тема: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«Выставка детских работ</a:t>
            </a:r>
            <a:b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</a:b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1 Cataneo BT" pitchFamily="82" charset="0"/>
              </a:rPr>
              <a:t>для родителей»</a:t>
            </a:r>
            <a:endParaRPr lang="ru-RU" dirty="0"/>
          </a:p>
        </p:txBody>
      </p:sp>
      <p:pic>
        <p:nvPicPr>
          <p:cNvPr id="23554" name="Picture 2" descr="E:\Рабочие фото\Лена\Мукосолька\16 Выставка детских работ\image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359" y="1607373"/>
            <a:ext cx="3304557" cy="22190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3555" name="Picture 3" descr="E:\Рабочие фото\Лена\Мукосолька\16 Выставка детских работ\ima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485" y="4152822"/>
            <a:ext cx="3304556" cy="22190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3556" name="Picture 4" descr="E:\Рабочие фото\Лена\Мукосолька\16 Выставка детских работ\image (3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547" y="2642597"/>
            <a:ext cx="2513899" cy="37436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3557" name="Picture 5" descr="E:\Рабочие фото\Лена\Мукосолька\16 Выставка детских работ\image (2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60" y="1283451"/>
            <a:ext cx="2513899" cy="37436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36088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500</TotalTime>
  <Words>173</Words>
  <Application>Microsoft Office PowerPoint</Application>
  <PresentationFormat>Экран (4:3)</PresentationFormat>
  <Paragraphs>26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Office Theme</vt:lpstr>
      <vt:lpstr>Презентация PowerPoint</vt:lpstr>
      <vt:lpstr> Цель:</vt:lpstr>
      <vt:lpstr>Тема: «Плюшки – завитушки»</vt:lpstr>
      <vt:lpstr>Презентация PowerPoint</vt:lpstr>
      <vt:lpstr>Тема: «Поделка «Ёжик» с добавлением природного материала семечек»</vt:lpstr>
      <vt:lpstr>Презентация PowerPoint</vt:lpstr>
      <vt:lpstr>Тема: «Лепка на форме «Чайник» Гжель</vt:lpstr>
      <vt:lpstr>Презентация PowerPoint</vt:lpstr>
      <vt:lpstr>Тема: «Фоторамка ко дню матери» </vt:lpstr>
      <vt:lpstr>Презентация PowerPoint</vt:lpstr>
      <vt:lpstr>Тема: «Дымковский петух» </vt:lpstr>
      <vt:lpstr>Презентация PowerPoint</vt:lpstr>
      <vt:lpstr>Тема: «Ложка - хохлома»</vt:lpstr>
      <vt:lpstr>Презентация PowerPoint</vt:lpstr>
      <vt:lpstr>Тема: «Новогодняя игрушка «Ёлочка»</vt:lpstr>
      <vt:lpstr>Тема: «Подкова на счастье»</vt:lpstr>
      <vt:lpstr>Тема: «Коллективная работа по пожарной безопасности «Кошкин дом»</vt:lpstr>
      <vt:lpstr>Презентация PowerPoint</vt:lpstr>
      <vt:lpstr>Тема: «Пасхальные яйца»</vt:lpstr>
      <vt:lpstr>Презентация PowerPoint</vt:lpstr>
      <vt:lpstr>Тема: «Оформление тестом бутылки «Филимоновская роспись»</vt:lpstr>
      <vt:lpstr>Презентация PowerPoint</vt:lpstr>
      <vt:lpstr>Тема: «Жаворонок»</vt:lpstr>
      <vt:lpstr>Тема: «Коллективная работа «Лепка на форме по охране труда»</vt:lpstr>
      <vt:lpstr>Презентация PowerPoint</vt:lpstr>
      <vt:lpstr>Тема: «Георгиевская лента»</vt:lpstr>
      <vt:lpstr>Тема: «Выставка детских работ для родителей»</vt:lpstr>
    </vt:vector>
  </TitlesOfParts>
  <Company>PJSC "New Engineering Technologies"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EAGLE</cp:lastModifiedBy>
  <cp:revision>95</cp:revision>
  <dcterms:created xsi:type="dcterms:W3CDTF">2016-11-18T14:12:19Z</dcterms:created>
  <dcterms:modified xsi:type="dcterms:W3CDTF">2017-08-22T15:54:40Z</dcterms:modified>
</cp:coreProperties>
</file>