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91" r:id="rId3"/>
    <p:sldId id="258" r:id="rId4"/>
    <p:sldId id="293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94" r:id="rId14"/>
    <p:sldId id="295" r:id="rId15"/>
    <p:sldId id="267" r:id="rId16"/>
    <p:sldId id="268" r:id="rId17"/>
    <p:sldId id="269" r:id="rId18"/>
    <p:sldId id="270" r:id="rId19"/>
    <p:sldId id="296" r:id="rId20"/>
    <p:sldId id="271" r:id="rId21"/>
    <p:sldId id="27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171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332" y="-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microsoft.com/office/2007/relationships/hdphoto" Target="../media/hdphoto8.wdp"/><Relationship Id="rId1" Type="http://schemas.openxmlformats.org/officeDocument/2006/relationships/image" Target="../media/image12.jpeg"/><Relationship Id="rId4" Type="http://schemas.openxmlformats.org/officeDocument/2006/relationships/image" Target="../media/image14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microsoft.com/office/2007/relationships/hdphoto" Target="../media/hdphoto8.wdp"/><Relationship Id="rId1" Type="http://schemas.openxmlformats.org/officeDocument/2006/relationships/image" Target="../media/image12.jpeg"/><Relationship Id="rId4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6CBDD9-DD9C-4C87-A384-AF912B7E4E91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8062083-B531-4F93-BBCE-08A367F840B1}">
      <dgm:prSet phldrT="[Текст]" custT="1"/>
      <dgm:spPr>
        <a:gradFill rotWithShape="0">
          <a:gsLst>
            <a:gs pos="0">
              <a:schemeClr val="accent2">
                <a:tint val="50000"/>
                <a:satMod val="300000"/>
                <a:alpha val="4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tx1"/>
          </a:solidFill>
        </a:ln>
      </dgm:spPr>
      <dgm:t>
        <a:bodyPr/>
        <a:lstStyle/>
        <a:p>
          <a:pPr algn="just"/>
          <a:r>
            <a:rPr lang="ru-RU" sz="1800" b="1" i="0" dirty="0" smtClean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rPr>
            <a:t>Внедрить в образовательную практику методы, приёмы и способы организации образовательной деятельности, основанные на  компетентностном подходе в обучении и воспитании</a:t>
          </a:r>
          <a:endParaRPr lang="ru-RU" sz="1800" b="1" i="0" dirty="0">
            <a:solidFill>
              <a:schemeClr val="tx1"/>
            </a:solidFill>
            <a:effectLst/>
          </a:endParaRPr>
        </a:p>
      </dgm:t>
    </dgm:pt>
    <dgm:pt modelId="{E2719434-4C19-4AD9-B698-15051E10ECC0}" type="parTrans" cxnId="{12AF2649-1764-48F4-AD60-147BBA60033C}">
      <dgm:prSet/>
      <dgm:spPr/>
      <dgm:t>
        <a:bodyPr/>
        <a:lstStyle/>
        <a:p>
          <a:endParaRPr lang="ru-RU"/>
        </a:p>
      </dgm:t>
    </dgm:pt>
    <dgm:pt modelId="{D7C30869-E48E-4160-A09A-4008936FBC58}" type="sibTrans" cxnId="{12AF2649-1764-48F4-AD60-147BBA60033C}">
      <dgm:prSet/>
      <dgm:spPr/>
      <dgm:t>
        <a:bodyPr/>
        <a:lstStyle/>
        <a:p>
          <a:endParaRPr lang="ru-RU"/>
        </a:p>
      </dgm:t>
    </dgm:pt>
    <dgm:pt modelId="{93847E51-8EE0-499A-8B89-6599022ECE08}">
      <dgm:prSet phldrT="[Текст]" custT="1"/>
      <dgm:spPr>
        <a:gradFill rotWithShape="0">
          <a:gsLst>
            <a:gs pos="0">
              <a:schemeClr val="accent2">
                <a:tint val="50000"/>
                <a:satMod val="300000"/>
                <a:alpha val="4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tx1"/>
          </a:solidFill>
        </a:ln>
      </dgm:spPr>
      <dgm:t>
        <a:bodyPr/>
        <a:lstStyle/>
        <a:p>
          <a:pPr algn="just">
            <a:lnSpc>
              <a:spcPct val="100000"/>
            </a:lnSpc>
          </a:pPr>
          <a:r>
            <a:rPr lang="ru-RU" sz="1800" b="1" i="1" dirty="0" smtClean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rPr>
            <a:t>Адаптировать известные научные разработки по теме к своей педагогической деятельности</a:t>
          </a:r>
          <a:endParaRPr lang="ru-RU" sz="1800" b="1" dirty="0">
            <a:solidFill>
              <a:schemeClr val="tx1"/>
            </a:solidFill>
            <a:effectLst/>
          </a:endParaRPr>
        </a:p>
      </dgm:t>
    </dgm:pt>
    <dgm:pt modelId="{60901C47-7130-4933-BA99-C7BC127C7D27}" type="parTrans" cxnId="{3B6AC8AD-0666-40DB-AE9C-D32B61D81CF9}">
      <dgm:prSet/>
      <dgm:spPr/>
      <dgm:t>
        <a:bodyPr/>
        <a:lstStyle/>
        <a:p>
          <a:endParaRPr lang="ru-RU"/>
        </a:p>
      </dgm:t>
    </dgm:pt>
    <dgm:pt modelId="{8E11D3BE-A9C3-4065-AC4D-C3183925C267}" type="sibTrans" cxnId="{3B6AC8AD-0666-40DB-AE9C-D32B61D81CF9}">
      <dgm:prSet/>
      <dgm:spPr/>
      <dgm:t>
        <a:bodyPr/>
        <a:lstStyle/>
        <a:p>
          <a:endParaRPr lang="ru-RU"/>
        </a:p>
      </dgm:t>
    </dgm:pt>
    <dgm:pt modelId="{F3AD0405-7D9B-43A5-BD34-01DFD3B07281}">
      <dgm:prSet custT="1"/>
      <dgm:spPr>
        <a:gradFill rotWithShape="0">
          <a:gsLst>
            <a:gs pos="0">
              <a:schemeClr val="accent2">
                <a:tint val="50000"/>
                <a:satMod val="300000"/>
                <a:alpha val="4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>
          <a:solidFill>
            <a:schemeClr val="tx1"/>
          </a:solidFill>
        </a:ln>
      </dgm:spPr>
      <dgm:t>
        <a:bodyPr/>
        <a:lstStyle/>
        <a:p>
          <a:pPr algn="just"/>
          <a:r>
            <a:rPr lang="ru-RU" sz="1800" b="1" i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Усилить метапредметную составляющую содержания обучения  через апробацию и внедрение в работу  компетентностных заданий</a:t>
          </a:r>
          <a:endParaRPr lang="ru-RU" sz="1800" b="1" i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13FEC4-B0A7-4B40-B454-DB123726FDF2}" type="sibTrans" cxnId="{FA8E46F5-CEFB-4EC3-B8A4-75A0CC37C9F4}">
      <dgm:prSet/>
      <dgm:spPr/>
      <dgm:t>
        <a:bodyPr/>
        <a:lstStyle/>
        <a:p>
          <a:endParaRPr lang="ru-RU"/>
        </a:p>
      </dgm:t>
    </dgm:pt>
    <dgm:pt modelId="{5D4F6754-F415-42D0-A475-593F61FB9EEE}" type="parTrans" cxnId="{FA8E46F5-CEFB-4EC3-B8A4-75A0CC37C9F4}">
      <dgm:prSet/>
      <dgm:spPr/>
      <dgm:t>
        <a:bodyPr/>
        <a:lstStyle/>
        <a:p>
          <a:endParaRPr lang="ru-RU"/>
        </a:p>
      </dgm:t>
    </dgm:pt>
    <dgm:pt modelId="{31C427A1-7049-4249-AB12-0E66877ED2E8}" type="pres">
      <dgm:prSet presAssocID="{B06CBDD9-DD9C-4C87-A384-AF912B7E4E9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3033B4F-61D6-41A2-99ED-DBEE0F7C3B2A}" type="pres">
      <dgm:prSet presAssocID="{88062083-B531-4F93-BBCE-08A367F840B1}" presName="parentLin" presStyleCnt="0"/>
      <dgm:spPr/>
      <dgm:t>
        <a:bodyPr/>
        <a:lstStyle/>
        <a:p>
          <a:endParaRPr lang="ru-RU"/>
        </a:p>
      </dgm:t>
    </dgm:pt>
    <dgm:pt modelId="{AA55D026-A348-4944-8C89-80B4B558D1C3}" type="pres">
      <dgm:prSet presAssocID="{88062083-B531-4F93-BBCE-08A367F840B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8EFCDD4-2628-4F88-935C-75CAAFF26ADC}" type="pres">
      <dgm:prSet presAssocID="{88062083-B531-4F93-BBCE-08A367F840B1}" presName="parentText" presStyleLbl="node1" presStyleIdx="0" presStyleCnt="3" custScaleX="140429" custScaleY="65718" custLinFactNeighborX="-20833" custLinFactNeighborY="38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536F0-1B88-46D7-9B72-6A5D5EBCC63F}" type="pres">
      <dgm:prSet presAssocID="{88062083-B531-4F93-BBCE-08A367F840B1}" presName="negativeSpace" presStyleCnt="0"/>
      <dgm:spPr/>
      <dgm:t>
        <a:bodyPr/>
        <a:lstStyle/>
        <a:p>
          <a:endParaRPr lang="ru-RU"/>
        </a:p>
      </dgm:t>
    </dgm:pt>
    <dgm:pt modelId="{45C77612-AC29-4062-93EE-BAE58334D0E7}" type="pres">
      <dgm:prSet presAssocID="{88062083-B531-4F93-BBCE-08A367F840B1}" presName="childText" presStyleLbl="conFgAcc1" presStyleIdx="0" presStyleCnt="3" custScaleY="65825" custLinFactY="-125964" custLinFactNeighborX="-9989" custLinFactNeighborY="-200000">
        <dgm:presLayoutVars>
          <dgm:bulletEnabled val="1"/>
        </dgm:presLayoutVars>
      </dgm:prSet>
      <dgm:spPr>
        <a:solidFill>
          <a:schemeClr val="accent6">
            <a:alpha val="90000"/>
          </a:schemeClr>
        </a:solidFill>
      </dgm:spPr>
      <dgm:t>
        <a:bodyPr/>
        <a:lstStyle/>
        <a:p>
          <a:endParaRPr lang="ru-RU"/>
        </a:p>
      </dgm:t>
    </dgm:pt>
    <dgm:pt modelId="{EAB9B39C-DD77-4677-8DAA-1A5AA2D92FB7}" type="pres">
      <dgm:prSet presAssocID="{D7C30869-E48E-4160-A09A-4008936FBC58}" presName="spaceBetweenRectangles" presStyleCnt="0"/>
      <dgm:spPr/>
      <dgm:t>
        <a:bodyPr/>
        <a:lstStyle/>
        <a:p>
          <a:endParaRPr lang="ru-RU"/>
        </a:p>
      </dgm:t>
    </dgm:pt>
    <dgm:pt modelId="{E5345C29-6DA7-4AED-9B79-A75CDB9EEBDA}" type="pres">
      <dgm:prSet presAssocID="{F3AD0405-7D9B-43A5-BD34-01DFD3B07281}" presName="parentLin" presStyleCnt="0"/>
      <dgm:spPr/>
      <dgm:t>
        <a:bodyPr/>
        <a:lstStyle/>
        <a:p>
          <a:endParaRPr lang="ru-RU"/>
        </a:p>
      </dgm:t>
    </dgm:pt>
    <dgm:pt modelId="{2E974586-396F-470E-9E2B-A181FDAEE956}" type="pres">
      <dgm:prSet presAssocID="{F3AD0405-7D9B-43A5-BD34-01DFD3B0728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5FDB97B-47A7-40C9-A5C3-4F21DAE1133C}" type="pres">
      <dgm:prSet presAssocID="{F3AD0405-7D9B-43A5-BD34-01DFD3B07281}" presName="parentText" presStyleLbl="node1" presStyleIdx="1" presStyleCnt="3" custScaleX="137929" custScaleY="69835" custLinFactNeighborX="740" custLinFactNeighborY="-21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DBD0FD-827E-432D-A577-CEF83C02B54A}" type="pres">
      <dgm:prSet presAssocID="{F3AD0405-7D9B-43A5-BD34-01DFD3B07281}" presName="negativeSpace" presStyleCnt="0"/>
      <dgm:spPr/>
      <dgm:t>
        <a:bodyPr/>
        <a:lstStyle/>
        <a:p>
          <a:endParaRPr lang="ru-RU"/>
        </a:p>
      </dgm:t>
    </dgm:pt>
    <dgm:pt modelId="{0A648918-9216-4D5F-90AD-D48DD1C98D92}" type="pres">
      <dgm:prSet presAssocID="{F3AD0405-7D9B-43A5-BD34-01DFD3B07281}" presName="childText" presStyleLbl="conFgAcc1" presStyleIdx="1" presStyleCnt="3" custScaleY="59049" custLinFactY="-15572" custLinFactNeighborY="-100000">
        <dgm:presLayoutVars>
          <dgm:bulletEnabled val="1"/>
        </dgm:presLayoutVars>
      </dgm:prSet>
      <dgm:spPr>
        <a:solidFill>
          <a:schemeClr val="accent6">
            <a:alpha val="90000"/>
          </a:schemeClr>
        </a:solidFill>
      </dgm:spPr>
      <dgm:t>
        <a:bodyPr/>
        <a:lstStyle/>
        <a:p>
          <a:endParaRPr lang="ru-RU"/>
        </a:p>
      </dgm:t>
    </dgm:pt>
    <dgm:pt modelId="{0597AEA3-D228-4DF5-878B-895FC8E79606}" type="pres">
      <dgm:prSet presAssocID="{FB13FEC4-B0A7-4B40-B454-DB123726FDF2}" presName="spaceBetweenRectangles" presStyleCnt="0"/>
      <dgm:spPr/>
      <dgm:t>
        <a:bodyPr/>
        <a:lstStyle/>
        <a:p>
          <a:endParaRPr lang="ru-RU"/>
        </a:p>
      </dgm:t>
    </dgm:pt>
    <dgm:pt modelId="{5653FC4E-DCFA-49F8-A0DC-87D199A88C07}" type="pres">
      <dgm:prSet presAssocID="{93847E51-8EE0-499A-8B89-6599022ECE08}" presName="parentLin" presStyleCnt="0"/>
      <dgm:spPr/>
      <dgm:t>
        <a:bodyPr/>
        <a:lstStyle/>
        <a:p>
          <a:endParaRPr lang="ru-RU"/>
        </a:p>
      </dgm:t>
    </dgm:pt>
    <dgm:pt modelId="{EDE7EDF4-5DE4-48EC-B325-C519B151C38F}" type="pres">
      <dgm:prSet presAssocID="{93847E51-8EE0-499A-8B89-6599022ECE08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7B112F8B-1263-45B8-96E5-E7916040A40D}" type="pres">
      <dgm:prSet presAssocID="{93847E51-8EE0-499A-8B89-6599022ECE08}" presName="parentText" presStyleLbl="node1" presStyleIdx="2" presStyleCnt="3" custScaleX="138871" custScaleY="65951" custLinFactNeighborX="-15230" custLinFactNeighborY="202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D23080-37B4-4454-84A6-6F692F9E88DA}" type="pres">
      <dgm:prSet presAssocID="{93847E51-8EE0-499A-8B89-6599022ECE08}" presName="negativeSpace" presStyleCnt="0"/>
      <dgm:spPr/>
      <dgm:t>
        <a:bodyPr/>
        <a:lstStyle/>
        <a:p>
          <a:endParaRPr lang="ru-RU"/>
        </a:p>
      </dgm:t>
    </dgm:pt>
    <dgm:pt modelId="{B9D261BD-755F-429E-8715-A4EE1964C75B}" type="pres">
      <dgm:prSet presAssocID="{93847E51-8EE0-499A-8B89-6599022ECE08}" presName="childText" presStyleLbl="conFgAcc1" presStyleIdx="2" presStyleCnt="3" custScaleY="75760" custLinFactNeighborY="-41151">
        <dgm:presLayoutVars>
          <dgm:bulletEnabled val="1"/>
        </dgm:presLayoutVars>
      </dgm:prSet>
      <dgm:spPr>
        <a:solidFill>
          <a:schemeClr val="accent6">
            <a:alpha val="90000"/>
          </a:schemeClr>
        </a:solidFill>
      </dgm:spPr>
      <dgm:t>
        <a:bodyPr/>
        <a:lstStyle/>
        <a:p>
          <a:endParaRPr lang="ru-RU"/>
        </a:p>
      </dgm:t>
    </dgm:pt>
  </dgm:ptLst>
  <dgm:cxnLst>
    <dgm:cxn modelId="{6DDFF784-CFC9-4669-A4C8-94A27FFC51A1}" type="presOf" srcId="{88062083-B531-4F93-BBCE-08A367F840B1}" destId="{38EFCDD4-2628-4F88-935C-75CAAFF26ADC}" srcOrd="1" destOrd="0" presId="urn:microsoft.com/office/officeart/2005/8/layout/list1"/>
    <dgm:cxn modelId="{FA8E46F5-CEFB-4EC3-B8A4-75A0CC37C9F4}" srcId="{B06CBDD9-DD9C-4C87-A384-AF912B7E4E91}" destId="{F3AD0405-7D9B-43A5-BD34-01DFD3B07281}" srcOrd="1" destOrd="0" parTransId="{5D4F6754-F415-42D0-A475-593F61FB9EEE}" sibTransId="{FB13FEC4-B0A7-4B40-B454-DB123726FDF2}"/>
    <dgm:cxn modelId="{A9264F7A-D6FE-4D14-982D-6718176A948E}" type="presOf" srcId="{93847E51-8EE0-499A-8B89-6599022ECE08}" destId="{7B112F8B-1263-45B8-96E5-E7916040A40D}" srcOrd="1" destOrd="0" presId="urn:microsoft.com/office/officeart/2005/8/layout/list1"/>
    <dgm:cxn modelId="{E72E48BA-DB50-4D48-872E-A1255B78AD30}" type="presOf" srcId="{F3AD0405-7D9B-43A5-BD34-01DFD3B07281}" destId="{E5FDB97B-47A7-40C9-A5C3-4F21DAE1133C}" srcOrd="1" destOrd="0" presId="urn:microsoft.com/office/officeart/2005/8/layout/list1"/>
    <dgm:cxn modelId="{459026ED-04FB-4F1A-B61F-150E163106C0}" type="presOf" srcId="{93847E51-8EE0-499A-8B89-6599022ECE08}" destId="{EDE7EDF4-5DE4-48EC-B325-C519B151C38F}" srcOrd="0" destOrd="0" presId="urn:microsoft.com/office/officeart/2005/8/layout/list1"/>
    <dgm:cxn modelId="{620390AD-373C-4C13-9DCF-5AF5EE68A0D5}" type="presOf" srcId="{88062083-B531-4F93-BBCE-08A367F840B1}" destId="{AA55D026-A348-4944-8C89-80B4B558D1C3}" srcOrd="0" destOrd="0" presId="urn:microsoft.com/office/officeart/2005/8/layout/list1"/>
    <dgm:cxn modelId="{3B6AC8AD-0666-40DB-AE9C-D32B61D81CF9}" srcId="{B06CBDD9-DD9C-4C87-A384-AF912B7E4E91}" destId="{93847E51-8EE0-499A-8B89-6599022ECE08}" srcOrd="2" destOrd="0" parTransId="{60901C47-7130-4933-BA99-C7BC127C7D27}" sibTransId="{8E11D3BE-A9C3-4065-AC4D-C3183925C267}"/>
    <dgm:cxn modelId="{A0DBDC36-355B-4B92-BF77-5FB50D528F0B}" type="presOf" srcId="{B06CBDD9-DD9C-4C87-A384-AF912B7E4E91}" destId="{31C427A1-7049-4249-AB12-0E66877ED2E8}" srcOrd="0" destOrd="0" presId="urn:microsoft.com/office/officeart/2005/8/layout/list1"/>
    <dgm:cxn modelId="{12AF2649-1764-48F4-AD60-147BBA60033C}" srcId="{B06CBDD9-DD9C-4C87-A384-AF912B7E4E91}" destId="{88062083-B531-4F93-BBCE-08A367F840B1}" srcOrd="0" destOrd="0" parTransId="{E2719434-4C19-4AD9-B698-15051E10ECC0}" sibTransId="{D7C30869-E48E-4160-A09A-4008936FBC58}"/>
    <dgm:cxn modelId="{D67CC086-47AC-47F1-865D-B2147D792D2C}" type="presOf" srcId="{F3AD0405-7D9B-43A5-BD34-01DFD3B07281}" destId="{2E974586-396F-470E-9E2B-A181FDAEE956}" srcOrd="0" destOrd="0" presId="urn:microsoft.com/office/officeart/2005/8/layout/list1"/>
    <dgm:cxn modelId="{642EF142-A5A8-403D-A3F7-ECCA042B8C64}" type="presParOf" srcId="{31C427A1-7049-4249-AB12-0E66877ED2E8}" destId="{73033B4F-61D6-41A2-99ED-DBEE0F7C3B2A}" srcOrd="0" destOrd="0" presId="urn:microsoft.com/office/officeart/2005/8/layout/list1"/>
    <dgm:cxn modelId="{7FC30FD2-77F9-4E89-95B5-23F007B66E0C}" type="presParOf" srcId="{73033B4F-61D6-41A2-99ED-DBEE0F7C3B2A}" destId="{AA55D026-A348-4944-8C89-80B4B558D1C3}" srcOrd="0" destOrd="0" presId="urn:microsoft.com/office/officeart/2005/8/layout/list1"/>
    <dgm:cxn modelId="{34BA78C1-BC8B-44E4-B8DF-B0FBE46360BB}" type="presParOf" srcId="{73033B4F-61D6-41A2-99ED-DBEE0F7C3B2A}" destId="{38EFCDD4-2628-4F88-935C-75CAAFF26ADC}" srcOrd="1" destOrd="0" presId="urn:microsoft.com/office/officeart/2005/8/layout/list1"/>
    <dgm:cxn modelId="{780C3F74-442E-423C-9485-AF5504C7228B}" type="presParOf" srcId="{31C427A1-7049-4249-AB12-0E66877ED2E8}" destId="{DF2536F0-1B88-46D7-9B72-6A5D5EBCC63F}" srcOrd="1" destOrd="0" presId="urn:microsoft.com/office/officeart/2005/8/layout/list1"/>
    <dgm:cxn modelId="{E38FB32A-1F25-4B45-8E05-C6334442E90F}" type="presParOf" srcId="{31C427A1-7049-4249-AB12-0E66877ED2E8}" destId="{45C77612-AC29-4062-93EE-BAE58334D0E7}" srcOrd="2" destOrd="0" presId="urn:microsoft.com/office/officeart/2005/8/layout/list1"/>
    <dgm:cxn modelId="{14694691-D3F3-4845-A505-EB3652D901E4}" type="presParOf" srcId="{31C427A1-7049-4249-AB12-0E66877ED2E8}" destId="{EAB9B39C-DD77-4677-8DAA-1A5AA2D92FB7}" srcOrd="3" destOrd="0" presId="urn:microsoft.com/office/officeart/2005/8/layout/list1"/>
    <dgm:cxn modelId="{D5CEEA8D-8A02-437F-A5E1-F2353A9CEC68}" type="presParOf" srcId="{31C427A1-7049-4249-AB12-0E66877ED2E8}" destId="{E5345C29-6DA7-4AED-9B79-A75CDB9EEBDA}" srcOrd="4" destOrd="0" presId="urn:microsoft.com/office/officeart/2005/8/layout/list1"/>
    <dgm:cxn modelId="{D9BBE515-1E4A-4A60-8625-65A5F3086DA6}" type="presParOf" srcId="{E5345C29-6DA7-4AED-9B79-A75CDB9EEBDA}" destId="{2E974586-396F-470E-9E2B-A181FDAEE956}" srcOrd="0" destOrd="0" presId="urn:microsoft.com/office/officeart/2005/8/layout/list1"/>
    <dgm:cxn modelId="{896E339F-82CB-42D6-A82C-18B764E62FDE}" type="presParOf" srcId="{E5345C29-6DA7-4AED-9B79-A75CDB9EEBDA}" destId="{E5FDB97B-47A7-40C9-A5C3-4F21DAE1133C}" srcOrd="1" destOrd="0" presId="urn:microsoft.com/office/officeart/2005/8/layout/list1"/>
    <dgm:cxn modelId="{2CF9D8C0-D997-45C5-A9D1-440CFEB1DF71}" type="presParOf" srcId="{31C427A1-7049-4249-AB12-0E66877ED2E8}" destId="{57DBD0FD-827E-432D-A577-CEF83C02B54A}" srcOrd="5" destOrd="0" presId="urn:microsoft.com/office/officeart/2005/8/layout/list1"/>
    <dgm:cxn modelId="{A9EED8C9-1CC5-45EB-8A71-B463161F50BC}" type="presParOf" srcId="{31C427A1-7049-4249-AB12-0E66877ED2E8}" destId="{0A648918-9216-4D5F-90AD-D48DD1C98D92}" srcOrd="6" destOrd="0" presId="urn:microsoft.com/office/officeart/2005/8/layout/list1"/>
    <dgm:cxn modelId="{107EE523-0DCF-415F-94BB-A2E51FF0578E}" type="presParOf" srcId="{31C427A1-7049-4249-AB12-0E66877ED2E8}" destId="{0597AEA3-D228-4DF5-878B-895FC8E79606}" srcOrd="7" destOrd="0" presId="urn:microsoft.com/office/officeart/2005/8/layout/list1"/>
    <dgm:cxn modelId="{E03344BB-3DF5-4675-9A58-41186AA4E03F}" type="presParOf" srcId="{31C427A1-7049-4249-AB12-0E66877ED2E8}" destId="{5653FC4E-DCFA-49F8-A0DC-87D199A88C07}" srcOrd="8" destOrd="0" presId="urn:microsoft.com/office/officeart/2005/8/layout/list1"/>
    <dgm:cxn modelId="{A891B9C2-8C76-45D6-8FBF-F53DA73258C0}" type="presParOf" srcId="{5653FC4E-DCFA-49F8-A0DC-87D199A88C07}" destId="{EDE7EDF4-5DE4-48EC-B325-C519B151C38F}" srcOrd="0" destOrd="0" presId="urn:microsoft.com/office/officeart/2005/8/layout/list1"/>
    <dgm:cxn modelId="{7F2D64AF-9A98-4C23-A345-A9C0846D5D10}" type="presParOf" srcId="{5653FC4E-DCFA-49F8-A0DC-87D199A88C07}" destId="{7B112F8B-1263-45B8-96E5-E7916040A40D}" srcOrd="1" destOrd="0" presId="urn:microsoft.com/office/officeart/2005/8/layout/list1"/>
    <dgm:cxn modelId="{4D4FC3D4-F55A-41FE-8C9E-990840B7F21F}" type="presParOf" srcId="{31C427A1-7049-4249-AB12-0E66877ED2E8}" destId="{C8D23080-37B4-4454-84A6-6F692F9E88DA}" srcOrd="9" destOrd="0" presId="urn:microsoft.com/office/officeart/2005/8/layout/list1"/>
    <dgm:cxn modelId="{F2D378DB-34E4-4DAE-96D2-F537262D6B4D}" type="presParOf" srcId="{31C427A1-7049-4249-AB12-0E66877ED2E8}" destId="{B9D261BD-755F-429E-8715-A4EE1964C75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036F6D-28A4-4864-87D3-6FB62C3C5CB5}" type="doc">
      <dgm:prSet loTypeId="urn:microsoft.com/office/officeart/2005/8/layout/hierarchy3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1DB8B84E-79F8-4FD5-B707-989EEDD2401E}">
      <dgm:prSet phldrT="[Текст]" custT="1"/>
      <dgm:spPr/>
      <dgm:t>
        <a:bodyPr/>
        <a:lstStyle/>
        <a:p>
          <a:r>
            <a:rPr lang="ru-RU" sz="2400" b="1" i="1" dirty="0" smtClean="0">
              <a:effectLst/>
            </a:rPr>
            <a:t>Традиционный</a:t>
          </a:r>
          <a:endParaRPr lang="ru-RU" sz="2400" dirty="0"/>
        </a:p>
      </dgm:t>
    </dgm:pt>
    <dgm:pt modelId="{60BC0599-D72F-4750-B8D6-34291EB572A7}" type="parTrans" cxnId="{24FDA269-5D20-4323-A35C-27696BE4D7A1}">
      <dgm:prSet/>
      <dgm:spPr/>
      <dgm:t>
        <a:bodyPr/>
        <a:lstStyle/>
        <a:p>
          <a:endParaRPr lang="ru-RU"/>
        </a:p>
      </dgm:t>
    </dgm:pt>
    <dgm:pt modelId="{9BCB6CB6-D16E-4EA9-9785-789B0B95EF62}" type="sibTrans" cxnId="{24FDA269-5D20-4323-A35C-27696BE4D7A1}">
      <dgm:prSet/>
      <dgm:spPr/>
      <dgm:t>
        <a:bodyPr/>
        <a:lstStyle/>
        <a:p>
          <a:endParaRPr lang="ru-RU"/>
        </a:p>
      </dgm:t>
    </dgm:pt>
    <dgm:pt modelId="{5FC41A1B-6CB1-401C-8709-2FED2EBBD188}">
      <dgm:prSet phldrT="[Текст]" custT="1"/>
      <dgm:spPr/>
      <dgm:t>
        <a:bodyPr/>
        <a:lstStyle/>
        <a:p>
          <a:r>
            <a:rPr lang="ru-RU" sz="1400" b="1" i="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Главная идея: знания приводят к личностному успеху. </a:t>
          </a:r>
          <a:endParaRPr lang="ru-RU" sz="14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98CC0D-AAB9-41AB-B48E-EA94CE4BD541}" type="parTrans" cxnId="{78C16E56-A8E4-407D-947B-2008D4DF91AD}">
      <dgm:prSet/>
      <dgm:spPr/>
      <dgm:t>
        <a:bodyPr/>
        <a:lstStyle/>
        <a:p>
          <a:endParaRPr lang="ru-RU"/>
        </a:p>
      </dgm:t>
    </dgm:pt>
    <dgm:pt modelId="{6A98C83D-2AB1-4BF7-B485-B40413B957B6}" type="sibTrans" cxnId="{78C16E56-A8E4-407D-947B-2008D4DF91AD}">
      <dgm:prSet/>
      <dgm:spPr/>
      <dgm:t>
        <a:bodyPr/>
        <a:lstStyle/>
        <a:p>
          <a:endParaRPr lang="ru-RU"/>
        </a:p>
      </dgm:t>
    </dgm:pt>
    <dgm:pt modelId="{DF646BAE-21C3-4CC8-BEF3-FA62D7CFA21A}">
      <dgm:prSet phldrT="[Текст]" custT="1"/>
      <dgm:spPr/>
      <dgm:t>
        <a:bodyPr/>
        <a:lstStyle/>
        <a:p>
          <a:r>
            <a:rPr lang="ru-RU" sz="1400" b="1" i="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Признак высокого уровня образованности – способность воспроизвести большой объём сложного по своему содержанию материала. </a:t>
          </a:r>
          <a:endParaRPr lang="ru-RU" sz="140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219A01-B1A7-420A-A924-F1AC9478C52A}" type="parTrans" cxnId="{22E76191-7BF3-49B3-860D-0284401D347D}">
      <dgm:prSet/>
      <dgm:spPr/>
      <dgm:t>
        <a:bodyPr/>
        <a:lstStyle/>
        <a:p>
          <a:endParaRPr lang="ru-RU"/>
        </a:p>
      </dgm:t>
    </dgm:pt>
    <dgm:pt modelId="{76715BF9-A599-45A2-8A64-C1D836D5C2A5}" type="sibTrans" cxnId="{22E76191-7BF3-49B3-860D-0284401D347D}">
      <dgm:prSet/>
      <dgm:spPr/>
      <dgm:t>
        <a:bodyPr/>
        <a:lstStyle/>
        <a:p>
          <a:endParaRPr lang="ru-RU"/>
        </a:p>
      </dgm:t>
    </dgm:pt>
    <dgm:pt modelId="{A586D75B-402E-4EBA-BA03-5710F44ED14D}">
      <dgm:prSet phldrT="[Текст]" custT="1"/>
      <dgm:spPr/>
      <dgm:t>
        <a:bodyPr/>
        <a:lstStyle/>
        <a:p>
          <a:r>
            <a:rPr lang="ru-RU" sz="2400" b="1" i="1" dirty="0" smtClean="0">
              <a:effectLst/>
            </a:rPr>
            <a:t>Компетентностный</a:t>
          </a:r>
          <a:endParaRPr lang="ru-RU" sz="2400" dirty="0"/>
        </a:p>
      </dgm:t>
    </dgm:pt>
    <dgm:pt modelId="{BFF1C660-B30A-447D-8BF0-C0D800D5CAED}" type="parTrans" cxnId="{EF995641-991F-4BB0-8B58-C8623CA9B5EC}">
      <dgm:prSet/>
      <dgm:spPr/>
      <dgm:t>
        <a:bodyPr/>
        <a:lstStyle/>
        <a:p>
          <a:endParaRPr lang="ru-RU"/>
        </a:p>
      </dgm:t>
    </dgm:pt>
    <dgm:pt modelId="{2F902764-69C6-4E82-8BB0-53E2DA083E45}" type="sibTrans" cxnId="{EF995641-991F-4BB0-8B58-C8623CA9B5EC}">
      <dgm:prSet/>
      <dgm:spPr/>
      <dgm:t>
        <a:bodyPr/>
        <a:lstStyle/>
        <a:p>
          <a:endParaRPr lang="ru-RU"/>
        </a:p>
      </dgm:t>
    </dgm:pt>
    <dgm:pt modelId="{9E6F5BB1-9EA9-4662-970A-331B89A0BCE0}">
      <dgm:prSet phldrT="[Текст]" custT="1"/>
      <dgm:spPr/>
      <dgm:t>
        <a:bodyPr/>
        <a:lstStyle/>
        <a:p>
          <a:r>
            <a:rPr lang="ru-RU" sz="1400" b="1" i="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Главная идея: к личностному успеху приводит опыт самостоятельного решения проблем. </a:t>
          </a:r>
          <a:endParaRPr lang="ru-RU" sz="140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6CB4F8-52FF-4110-A824-2C527FBF8C41}" type="parTrans" cxnId="{0BAE4465-A797-4B5C-B348-6E18EB811AEE}">
      <dgm:prSet/>
      <dgm:spPr/>
      <dgm:t>
        <a:bodyPr/>
        <a:lstStyle/>
        <a:p>
          <a:endParaRPr lang="ru-RU"/>
        </a:p>
      </dgm:t>
    </dgm:pt>
    <dgm:pt modelId="{41B41C6E-61A4-4FE8-B701-04AC6D8F739A}" type="sibTrans" cxnId="{0BAE4465-A797-4B5C-B348-6E18EB811AEE}">
      <dgm:prSet/>
      <dgm:spPr/>
      <dgm:t>
        <a:bodyPr/>
        <a:lstStyle/>
        <a:p>
          <a:endParaRPr lang="ru-RU"/>
        </a:p>
      </dgm:t>
    </dgm:pt>
    <dgm:pt modelId="{F17D95BF-F540-4589-B96A-B2425D13973C}">
      <dgm:prSet phldrT="[Текст]" custT="1"/>
      <dgm:spPr/>
      <dgm:t>
        <a:bodyPr/>
        <a:lstStyle/>
        <a:p>
          <a:r>
            <a:rPr lang="ru-RU" sz="1400" b="1" i="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Решение проблем – смысл образовательной деятельности. </a:t>
          </a:r>
          <a:endParaRPr lang="ru-RU" sz="140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01EDF7-62ED-4994-91FA-E1439708CB64}" type="parTrans" cxnId="{300C0BD5-34D5-41C4-9721-04FCCAC8AA1A}">
      <dgm:prSet/>
      <dgm:spPr/>
      <dgm:t>
        <a:bodyPr/>
        <a:lstStyle/>
        <a:p>
          <a:endParaRPr lang="ru-RU"/>
        </a:p>
      </dgm:t>
    </dgm:pt>
    <dgm:pt modelId="{AAA2C1B9-14E2-4998-BE0F-220FA93BA6F5}" type="sibTrans" cxnId="{300C0BD5-34D5-41C4-9721-04FCCAC8AA1A}">
      <dgm:prSet/>
      <dgm:spPr/>
      <dgm:t>
        <a:bodyPr/>
        <a:lstStyle/>
        <a:p>
          <a:endParaRPr lang="ru-RU"/>
        </a:p>
      </dgm:t>
    </dgm:pt>
    <dgm:pt modelId="{6EEA8D8F-14B2-48E8-A353-634B73FCC61D}">
      <dgm:prSet custT="1"/>
      <dgm:spPr/>
      <dgm:t>
        <a:bodyPr/>
        <a:lstStyle/>
        <a:p>
          <a:r>
            <a:rPr lang="ru-RU" sz="1400" b="1" i="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Решение проблем рассматривается как способ закрепления знаний. </a:t>
          </a:r>
          <a:endParaRPr lang="ru-RU" sz="1400" b="1" i="0" dirty="0">
            <a:effectLst/>
            <a:latin typeface="Arial" panose="020B0604020202020204" pitchFamily="34" charset="0"/>
            <a:ea typeface="Calibri"/>
            <a:cs typeface="Arial" panose="020B0604020202020204" pitchFamily="34" charset="0"/>
          </a:endParaRPr>
        </a:p>
      </dgm:t>
    </dgm:pt>
    <dgm:pt modelId="{B81F607A-8282-46D8-96A2-2064D62722E8}" type="parTrans" cxnId="{562CBC11-7EA1-41FF-B251-71761BEBA4E1}">
      <dgm:prSet/>
      <dgm:spPr/>
      <dgm:t>
        <a:bodyPr/>
        <a:lstStyle/>
        <a:p>
          <a:endParaRPr lang="ru-RU"/>
        </a:p>
      </dgm:t>
    </dgm:pt>
    <dgm:pt modelId="{8BAB0404-B21B-42AF-8E6F-D5B17FC29272}" type="sibTrans" cxnId="{562CBC11-7EA1-41FF-B251-71761BEBA4E1}">
      <dgm:prSet/>
      <dgm:spPr/>
      <dgm:t>
        <a:bodyPr/>
        <a:lstStyle/>
        <a:p>
          <a:endParaRPr lang="ru-RU"/>
        </a:p>
      </dgm:t>
    </dgm:pt>
    <dgm:pt modelId="{832451D9-1A8B-48CB-9428-51DC1AA73D59}">
      <dgm:prSet custT="1"/>
      <dgm:spPr/>
      <dgm:t>
        <a:bodyPr/>
        <a:lstStyle/>
        <a:p>
          <a:r>
            <a:rPr lang="ru-RU" sz="1400" b="1" i="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Уровень образованности человека тем выше, чем шире сфера деятельности и выше степень неопределённости ситуаций, в которых он способен действовать самостоятельно. </a:t>
          </a:r>
          <a:endParaRPr lang="ru-RU" sz="1400" b="1" i="0" dirty="0">
            <a:effectLst/>
            <a:latin typeface="Arial" panose="020B0604020202020204" pitchFamily="34" charset="0"/>
            <a:ea typeface="Calibri"/>
            <a:cs typeface="Arial" panose="020B0604020202020204" pitchFamily="34" charset="0"/>
          </a:endParaRPr>
        </a:p>
      </dgm:t>
    </dgm:pt>
    <dgm:pt modelId="{195A65F3-E5F1-4540-8CFB-1BC2D5A8610A}" type="parTrans" cxnId="{69897923-09AF-4EF4-BE0B-5E2969CA8B6E}">
      <dgm:prSet/>
      <dgm:spPr/>
      <dgm:t>
        <a:bodyPr/>
        <a:lstStyle/>
        <a:p>
          <a:endParaRPr lang="ru-RU"/>
        </a:p>
      </dgm:t>
    </dgm:pt>
    <dgm:pt modelId="{8AB7D72E-2B50-48E5-9D51-F6BB5253A387}" type="sibTrans" cxnId="{69897923-09AF-4EF4-BE0B-5E2969CA8B6E}">
      <dgm:prSet/>
      <dgm:spPr/>
      <dgm:t>
        <a:bodyPr/>
        <a:lstStyle/>
        <a:p>
          <a:endParaRPr lang="ru-RU"/>
        </a:p>
      </dgm:t>
    </dgm:pt>
    <dgm:pt modelId="{84D2110A-91FE-4167-BC49-5A9D086C965C}" type="pres">
      <dgm:prSet presAssocID="{3F036F6D-28A4-4864-87D3-6FB62C3C5CB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63A25F6-BD8E-4DA1-BA89-3AA6EBFC81E2}" type="pres">
      <dgm:prSet presAssocID="{1DB8B84E-79F8-4FD5-B707-989EEDD2401E}" presName="root" presStyleCnt="0"/>
      <dgm:spPr/>
    </dgm:pt>
    <dgm:pt modelId="{23B8484F-5229-41A8-AF08-152176C08D9A}" type="pres">
      <dgm:prSet presAssocID="{1DB8B84E-79F8-4FD5-B707-989EEDD2401E}" presName="rootComposite" presStyleCnt="0"/>
      <dgm:spPr/>
    </dgm:pt>
    <dgm:pt modelId="{D6DAA442-F7B2-406A-A8CC-F90E69EE3C37}" type="pres">
      <dgm:prSet presAssocID="{1DB8B84E-79F8-4FD5-B707-989EEDD2401E}" presName="rootText" presStyleLbl="node1" presStyleIdx="0" presStyleCnt="2" custScaleX="319813" custLinFactNeighborX="-44748" custLinFactNeighborY="-302"/>
      <dgm:spPr/>
      <dgm:t>
        <a:bodyPr/>
        <a:lstStyle/>
        <a:p>
          <a:endParaRPr lang="ru-RU"/>
        </a:p>
      </dgm:t>
    </dgm:pt>
    <dgm:pt modelId="{51E4BFA0-74B5-481A-B0A6-8EB28F168D95}" type="pres">
      <dgm:prSet presAssocID="{1DB8B84E-79F8-4FD5-B707-989EEDD2401E}" presName="rootConnector" presStyleLbl="node1" presStyleIdx="0" presStyleCnt="2"/>
      <dgm:spPr/>
      <dgm:t>
        <a:bodyPr/>
        <a:lstStyle/>
        <a:p>
          <a:endParaRPr lang="ru-RU"/>
        </a:p>
      </dgm:t>
    </dgm:pt>
    <dgm:pt modelId="{5B35F152-DE22-49F4-B41F-337F2CEC3F03}" type="pres">
      <dgm:prSet presAssocID="{1DB8B84E-79F8-4FD5-B707-989EEDD2401E}" presName="childShape" presStyleCnt="0"/>
      <dgm:spPr/>
    </dgm:pt>
    <dgm:pt modelId="{EB91F953-6C8E-41C1-9600-9FC810DD2F2B}" type="pres">
      <dgm:prSet presAssocID="{DC98CC0D-AAB9-41AB-B48E-EA94CE4BD541}" presName="Name13" presStyleLbl="parChTrans1D2" presStyleIdx="0" presStyleCnt="6"/>
      <dgm:spPr/>
      <dgm:t>
        <a:bodyPr/>
        <a:lstStyle/>
        <a:p>
          <a:endParaRPr lang="ru-RU"/>
        </a:p>
      </dgm:t>
    </dgm:pt>
    <dgm:pt modelId="{7A77574B-216A-4D20-9379-33373E545FCD}" type="pres">
      <dgm:prSet presAssocID="{5FC41A1B-6CB1-401C-8709-2FED2EBBD188}" presName="childText" presStyleLbl="bgAcc1" presStyleIdx="0" presStyleCnt="6" custScaleX="346547" custLinFactNeighborX="-64112" custLinFactNeighborY="-39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F179AB-BF8B-4705-B511-F8ECCF9F7050}" type="pres">
      <dgm:prSet presAssocID="{65219A01-B1A7-420A-A924-F1AC9478C52A}" presName="Name13" presStyleLbl="parChTrans1D2" presStyleIdx="1" presStyleCnt="6"/>
      <dgm:spPr/>
      <dgm:t>
        <a:bodyPr/>
        <a:lstStyle/>
        <a:p>
          <a:endParaRPr lang="ru-RU"/>
        </a:p>
      </dgm:t>
    </dgm:pt>
    <dgm:pt modelId="{440A86C7-8644-4187-AE6F-279BC5EFDF3C}" type="pres">
      <dgm:prSet presAssocID="{DF646BAE-21C3-4CC8-BEF3-FA62D7CFA21A}" presName="childText" presStyleLbl="bgAcc1" presStyleIdx="1" presStyleCnt="6" custScaleX="411237" custScaleY="188601" custLinFactNeighborX="-40187" custLinFactNeighborY="989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6FC8DB-F9A8-4709-96F1-6EEEF08EC1C0}" type="pres">
      <dgm:prSet presAssocID="{B81F607A-8282-46D8-96A2-2064D62722E8}" presName="Name13" presStyleLbl="parChTrans1D2" presStyleIdx="2" presStyleCnt="6"/>
      <dgm:spPr/>
      <dgm:t>
        <a:bodyPr/>
        <a:lstStyle/>
        <a:p>
          <a:endParaRPr lang="ru-RU"/>
        </a:p>
      </dgm:t>
    </dgm:pt>
    <dgm:pt modelId="{04B8435C-F1F2-4CBA-BF05-003DC4704C7A}" type="pres">
      <dgm:prSet presAssocID="{6EEA8D8F-14B2-48E8-A353-634B73FCC61D}" presName="childText" presStyleLbl="bgAcc1" presStyleIdx="2" presStyleCnt="6" custScaleX="350756" custLinFactY="-100000" custLinFactNeighborX="-48162" custLinFactNeighborY="-1294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9C391-830D-4DD9-985B-5B15C4DD3D8F}" type="pres">
      <dgm:prSet presAssocID="{A586D75B-402E-4EBA-BA03-5710F44ED14D}" presName="root" presStyleCnt="0"/>
      <dgm:spPr/>
    </dgm:pt>
    <dgm:pt modelId="{3B3F8119-8529-4F4C-8F66-2943C7BFF58E}" type="pres">
      <dgm:prSet presAssocID="{A586D75B-402E-4EBA-BA03-5710F44ED14D}" presName="rootComposite" presStyleCnt="0"/>
      <dgm:spPr/>
    </dgm:pt>
    <dgm:pt modelId="{798C507B-35D2-4D1E-A729-205D8E09D476}" type="pres">
      <dgm:prSet presAssocID="{A586D75B-402E-4EBA-BA03-5710F44ED14D}" presName="rootText" presStyleLbl="node1" presStyleIdx="1" presStyleCnt="2" custScaleX="297272" custLinFactNeighborX="-10726" custLinFactNeighborY="-302"/>
      <dgm:spPr/>
      <dgm:t>
        <a:bodyPr/>
        <a:lstStyle/>
        <a:p>
          <a:endParaRPr lang="ru-RU"/>
        </a:p>
      </dgm:t>
    </dgm:pt>
    <dgm:pt modelId="{C8BB376F-7E72-47B5-848E-C7C3F7F051E6}" type="pres">
      <dgm:prSet presAssocID="{A586D75B-402E-4EBA-BA03-5710F44ED14D}" presName="rootConnector" presStyleLbl="node1" presStyleIdx="1" presStyleCnt="2"/>
      <dgm:spPr/>
      <dgm:t>
        <a:bodyPr/>
        <a:lstStyle/>
        <a:p>
          <a:endParaRPr lang="ru-RU"/>
        </a:p>
      </dgm:t>
    </dgm:pt>
    <dgm:pt modelId="{EDD77AFE-367F-42F0-97D5-C4BC01D19513}" type="pres">
      <dgm:prSet presAssocID="{A586D75B-402E-4EBA-BA03-5710F44ED14D}" presName="childShape" presStyleCnt="0"/>
      <dgm:spPr/>
    </dgm:pt>
    <dgm:pt modelId="{FF8D43EB-ABBF-4D71-AB91-5ADB612FB14D}" type="pres">
      <dgm:prSet presAssocID="{AD6CB4F8-52FF-4110-A824-2C527FBF8C41}" presName="Name13" presStyleLbl="parChTrans1D2" presStyleIdx="3" presStyleCnt="6"/>
      <dgm:spPr/>
      <dgm:t>
        <a:bodyPr/>
        <a:lstStyle/>
        <a:p>
          <a:endParaRPr lang="ru-RU"/>
        </a:p>
      </dgm:t>
    </dgm:pt>
    <dgm:pt modelId="{9F6E8554-9B07-4592-B55A-01FDA43F90D3}" type="pres">
      <dgm:prSet presAssocID="{9E6F5BB1-9EA9-4662-970A-331B89A0BCE0}" presName="childText" presStyleLbl="bgAcc1" presStyleIdx="3" presStyleCnt="6" custScaleX="399223" custLinFactNeighborX="-31900" custLinFactNeighborY="-13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BD7EEF-D925-46AA-A8D7-528333A1CA57}" type="pres">
      <dgm:prSet presAssocID="{7701EDF7-62ED-4994-91FA-E1439708CB64}" presName="Name13" presStyleLbl="parChTrans1D2" presStyleIdx="4" presStyleCnt="6"/>
      <dgm:spPr/>
      <dgm:t>
        <a:bodyPr/>
        <a:lstStyle/>
        <a:p>
          <a:endParaRPr lang="ru-RU"/>
        </a:p>
      </dgm:t>
    </dgm:pt>
    <dgm:pt modelId="{7CC8F64C-4B30-411C-900B-81F950B226BE}" type="pres">
      <dgm:prSet presAssocID="{F17D95BF-F540-4589-B96A-B2425D13973C}" presName="childText" presStyleLbl="bgAcc1" presStyleIdx="4" presStyleCnt="6" custScaleX="374727" custLinFactNeighborX="17436" custLinFactNeighborY="-231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F8CF9A-1BB5-48D6-B219-10EBF26461D3}" type="pres">
      <dgm:prSet presAssocID="{195A65F3-E5F1-4540-8CFB-1BC2D5A8610A}" presName="Name13" presStyleLbl="parChTrans1D2" presStyleIdx="5" presStyleCnt="6"/>
      <dgm:spPr/>
      <dgm:t>
        <a:bodyPr/>
        <a:lstStyle/>
        <a:p>
          <a:endParaRPr lang="ru-RU"/>
        </a:p>
      </dgm:t>
    </dgm:pt>
    <dgm:pt modelId="{38D99998-FC13-4639-BAAD-00C0C89EA436}" type="pres">
      <dgm:prSet presAssocID="{832451D9-1A8B-48CB-9428-51DC1AA73D59}" presName="childText" presStyleLbl="bgAcc1" presStyleIdx="5" presStyleCnt="6" custScaleX="432056" custScaleY="190605" custLinFactNeighborY="-270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C16E56-A8E4-407D-947B-2008D4DF91AD}" srcId="{1DB8B84E-79F8-4FD5-B707-989EEDD2401E}" destId="{5FC41A1B-6CB1-401C-8709-2FED2EBBD188}" srcOrd="0" destOrd="0" parTransId="{DC98CC0D-AAB9-41AB-B48E-EA94CE4BD541}" sibTransId="{6A98C83D-2AB1-4BF7-B485-B40413B957B6}"/>
    <dgm:cxn modelId="{8488EEA3-BD4D-4F47-A03E-95FF36642158}" type="presOf" srcId="{1DB8B84E-79F8-4FD5-B707-989EEDD2401E}" destId="{D6DAA442-F7B2-406A-A8CC-F90E69EE3C37}" srcOrd="0" destOrd="0" presId="urn:microsoft.com/office/officeart/2005/8/layout/hierarchy3"/>
    <dgm:cxn modelId="{52194CD9-2569-43E3-99B7-67BA98B888AB}" type="presOf" srcId="{B81F607A-8282-46D8-96A2-2064D62722E8}" destId="{F26FC8DB-F9A8-4709-96F1-6EEEF08EC1C0}" srcOrd="0" destOrd="0" presId="urn:microsoft.com/office/officeart/2005/8/layout/hierarchy3"/>
    <dgm:cxn modelId="{3D3873EF-80C2-4F0F-AB04-1A8ADFB8558F}" type="presOf" srcId="{A586D75B-402E-4EBA-BA03-5710F44ED14D}" destId="{C8BB376F-7E72-47B5-848E-C7C3F7F051E6}" srcOrd="1" destOrd="0" presId="urn:microsoft.com/office/officeart/2005/8/layout/hierarchy3"/>
    <dgm:cxn modelId="{3E710C6C-DF98-4FDF-99AC-3A4D18B1CC52}" type="presOf" srcId="{7701EDF7-62ED-4994-91FA-E1439708CB64}" destId="{D3BD7EEF-D925-46AA-A8D7-528333A1CA57}" srcOrd="0" destOrd="0" presId="urn:microsoft.com/office/officeart/2005/8/layout/hierarchy3"/>
    <dgm:cxn modelId="{72DA18A6-14E9-447F-928C-C5BCD56B9314}" type="presOf" srcId="{195A65F3-E5F1-4540-8CFB-1BC2D5A8610A}" destId="{2EF8CF9A-1BB5-48D6-B219-10EBF26461D3}" srcOrd="0" destOrd="0" presId="urn:microsoft.com/office/officeart/2005/8/layout/hierarchy3"/>
    <dgm:cxn modelId="{562CBC11-7EA1-41FF-B251-71761BEBA4E1}" srcId="{1DB8B84E-79F8-4FD5-B707-989EEDD2401E}" destId="{6EEA8D8F-14B2-48E8-A353-634B73FCC61D}" srcOrd="2" destOrd="0" parTransId="{B81F607A-8282-46D8-96A2-2064D62722E8}" sibTransId="{8BAB0404-B21B-42AF-8E6F-D5B17FC29272}"/>
    <dgm:cxn modelId="{8183888C-0D5C-43E6-A763-0B4D19014026}" type="presOf" srcId="{6EEA8D8F-14B2-48E8-A353-634B73FCC61D}" destId="{04B8435C-F1F2-4CBA-BF05-003DC4704C7A}" srcOrd="0" destOrd="0" presId="urn:microsoft.com/office/officeart/2005/8/layout/hierarchy3"/>
    <dgm:cxn modelId="{07F73091-B468-4145-9780-6993684DB12D}" type="presOf" srcId="{1DB8B84E-79F8-4FD5-B707-989EEDD2401E}" destId="{51E4BFA0-74B5-481A-B0A6-8EB28F168D95}" srcOrd="1" destOrd="0" presId="urn:microsoft.com/office/officeart/2005/8/layout/hierarchy3"/>
    <dgm:cxn modelId="{CFD11B8D-8701-465C-AE14-47C1DCA24460}" type="presOf" srcId="{F17D95BF-F540-4589-B96A-B2425D13973C}" destId="{7CC8F64C-4B30-411C-900B-81F950B226BE}" srcOrd="0" destOrd="0" presId="urn:microsoft.com/office/officeart/2005/8/layout/hierarchy3"/>
    <dgm:cxn modelId="{22E76191-7BF3-49B3-860D-0284401D347D}" srcId="{1DB8B84E-79F8-4FD5-B707-989EEDD2401E}" destId="{DF646BAE-21C3-4CC8-BEF3-FA62D7CFA21A}" srcOrd="1" destOrd="0" parTransId="{65219A01-B1A7-420A-A924-F1AC9478C52A}" sibTransId="{76715BF9-A599-45A2-8A64-C1D836D5C2A5}"/>
    <dgm:cxn modelId="{075F95A7-A1E2-49D2-891F-E9905748DA3D}" type="presOf" srcId="{AD6CB4F8-52FF-4110-A824-2C527FBF8C41}" destId="{FF8D43EB-ABBF-4D71-AB91-5ADB612FB14D}" srcOrd="0" destOrd="0" presId="urn:microsoft.com/office/officeart/2005/8/layout/hierarchy3"/>
    <dgm:cxn modelId="{69897923-09AF-4EF4-BE0B-5E2969CA8B6E}" srcId="{A586D75B-402E-4EBA-BA03-5710F44ED14D}" destId="{832451D9-1A8B-48CB-9428-51DC1AA73D59}" srcOrd="2" destOrd="0" parTransId="{195A65F3-E5F1-4540-8CFB-1BC2D5A8610A}" sibTransId="{8AB7D72E-2B50-48E5-9D51-F6BB5253A387}"/>
    <dgm:cxn modelId="{300C0BD5-34D5-41C4-9721-04FCCAC8AA1A}" srcId="{A586D75B-402E-4EBA-BA03-5710F44ED14D}" destId="{F17D95BF-F540-4589-B96A-B2425D13973C}" srcOrd="1" destOrd="0" parTransId="{7701EDF7-62ED-4994-91FA-E1439708CB64}" sibTransId="{AAA2C1B9-14E2-4998-BE0F-220FA93BA6F5}"/>
    <dgm:cxn modelId="{45052B44-5F08-43A0-BDF0-030EF74F9987}" type="presOf" srcId="{3F036F6D-28A4-4864-87D3-6FB62C3C5CB5}" destId="{84D2110A-91FE-4167-BC49-5A9D086C965C}" srcOrd="0" destOrd="0" presId="urn:microsoft.com/office/officeart/2005/8/layout/hierarchy3"/>
    <dgm:cxn modelId="{E0E56C2A-F2EC-416E-A15C-5E545075DD61}" type="presOf" srcId="{A586D75B-402E-4EBA-BA03-5710F44ED14D}" destId="{798C507B-35D2-4D1E-A729-205D8E09D476}" srcOrd="0" destOrd="0" presId="urn:microsoft.com/office/officeart/2005/8/layout/hierarchy3"/>
    <dgm:cxn modelId="{A0ACC8FE-484A-4807-B8AD-135899503056}" type="presOf" srcId="{9E6F5BB1-9EA9-4662-970A-331B89A0BCE0}" destId="{9F6E8554-9B07-4592-B55A-01FDA43F90D3}" srcOrd="0" destOrd="0" presId="urn:microsoft.com/office/officeart/2005/8/layout/hierarchy3"/>
    <dgm:cxn modelId="{24FDA269-5D20-4323-A35C-27696BE4D7A1}" srcId="{3F036F6D-28A4-4864-87D3-6FB62C3C5CB5}" destId="{1DB8B84E-79F8-4FD5-B707-989EEDD2401E}" srcOrd="0" destOrd="0" parTransId="{60BC0599-D72F-4750-B8D6-34291EB572A7}" sibTransId="{9BCB6CB6-D16E-4EA9-9785-789B0B95EF62}"/>
    <dgm:cxn modelId="{CC21A840-237C-4EF1-9DB7-F14D5C7A7D94}" type="presOf" srcId="{DF646BAE-21C3-4CC8-BEF3-FA62D7CFA21A}" destId="{440A86C7-8644-4187-AE6F-279BC5EFDF3C}" srcOrd="0" destOrd="0" presId="urn:microsoft.com/office/officeart/2005/8/layout/hierarchy3"/>
    <dgm:cxn modelId="{EF995641-991F-4BB0-8B58-C8623CA9B5EC}" srcId="{3F036F6D-28A4-4864-87D3-6FB62C3C5CB5}" destId="{A586D75B-402E-4EBA-BA03-5710F44ED14D}" srcOrd="1" destOrd="0" parTransId="{BFF1C660-B30A-447D-8BF0-C0D800D5CAED}" sibTransId="{2F902764-69C6-4E82-8BB0-53E2DA083E45}"/>
    <dgm:cxn modelId="{B0C674F0-5B61-4422-B3E8-BB3778DC008F}" type="presOf" srcId="{DC98CC0D-AAB9-41AB-B48E-EA94CE4BD541}" destId="{EB91F953-6C8E-41C1-9600-9FC810DD2F2B}" srcOrd="0" destOrd="0" presId="urn:microsoft.com/office/officeart/2005/8/layout/hierarchy3"/>
    <dgm:cxn modelId="{BC6CE77D-FAF3-4CE9-AF99-7444648F20EF}" type="presOf" srcId="{832451D9-1A8B-48CB-9428-51DC1AA73D59}" destId="{38D99998-FC13-4639-BAAD-00C0C89EA436}" srcOrd="0" destOrd="0" presId="urn:microsoft.com/office/officeart/2005/8/layout/hierarchy3"/>
    <dgm:cxn modelId="{3B724BF7-39FB-4E87-9C07-15C4405F1556}" type="presOf" srcId="{65219A01-B1A7-420A-A924-F1AC9478C52A}" destId="{B4F179AB-BF8B-4705-B511-F8ECCF9F7050}" srcOrd="0" destOrd="0" presId="urn:microsoft.com/office/officeart/2005/8/layout/hierarchy3"/>
    <dgm:cxn modelId="{0BAE4465-A797-4B5C-B348-6E18EB811AEE}" srcId="{A586D75B-402E-4EBA-BA03-5710F44ED14D}" destId="{9E6F5BB1-9EA9-4662-970A-331B89A0BCE0}" srcOrd="0" destOrd="0" parTransId="{AD6CB4F8-52FF-4110-A824-2C527FBF8C41}" sibTransId="{41B41C6E-61A4-4FE8-B701-04AC6D8F739A}"/>
    <dgm:cxn modelId="{4BCA2F7A-09E6-476C-9E62-935690C2FDCA}" type="presOf" srcId="{5FC41A1B-6CB1-401C-8709-2FED2EBBD188}" destId="{7A77574B-216A-4D20-9379-33373E545FCD}" srcOrd="0" destOrd="0" presId="urn:microsoft.com/office/officeart/2005/8/layout/hierarchy3"/>
    <dgm:cxn modelId="{D28F8BD4-D431-422B-ABFB-1A3CA614BECE}" type="presParOf" srcId="{84D2110A-91FE-4167-BC49-5A9D086C965C}" destId="{563A25F6-BD8E-4DA1-BA89-3AA6EBFC81E2}" srcOrd="0" destOrd="0" presId="urn:microsoft.com/office/officeart/2005/8/layout/hierarchy3"/>
    <dgm:cxn modelId="{330836A3-5A04-4159-841F-588C900ABA2B}" type="presParOf" srcId="{563A25F6-BD8E-4DA1-BA89-3AA6EBFC81E2}" destId="{23B8484F-5229-41A8-AF08-152176C08D9A}" srcOrd="0" destOrd="0" presId="urn:microsoft.com/office/officeart/2005/8/layout/hierarchy3"/>
    <dgm:cxn modelId="{11A43BF3-3FB4-425D-9665-5FC7495EB007}" type="presParOf" srcId="{23B8484F-5229-41A8-AF08-152176C08D9A}" destId="{D6DAA442-F7B2-406A-A8CC-F90E69EE3C37}" srcOrd="0" destOrd="0" presId="urn:microsoft.com/office/officeart/2005/8/layout/hierarchy3"/>
    <dgm:cxn modelId="{F40EE47C-8C1D-46B2-9081-8B6E82DBBA22}" type="presParOf" srcId="{23B8484F-5229-41A8-AF08-152176C08D9A}" destId="{51E4BFA0-74B5-481A-B0A6-8EB28F168D95}" srcOrd="1" destOrd="0" presId="urn:microsoft.com/office/officeart/2005/8/layout/hierarchy3"/>
    <dgm:cxn modelId="{2A975D97-C930-4397-9BCA-44D31D9DB252}" type="presParOf" srcId="{563A25F6-BD8E-4DA1-BA89-3AA6EBFC81E2}" destId="{5B35F152-DE22-49F4-B41F-337F2CEC3F03}" srcOrd="1" destOrd="0" presId="urn:microsoft.com/office/officeart/2005/8/layout/hierarchy3"/>
    <dgm:cxn modelId="{8D770825-C1E2-42A3-A10B-2EBF5ACFC5CC}" type="presParOf" srcId="{5B35F152-DE22-49F4-B41F-337F2CEC3F03}" destId="{EB91F953-6C8E-41C1-9600-9FC810DD2F2B}" srcOrd="0" destOrd="0" presId="urn:microsoft.com/office/officeart/2005/8/layout/hierarchy3"/>
    <dgm:cxn modelId="{A1920B63-0F00-4045-967E-EF09EEB8CB03}" type="presParOf" srcId="{5B35F152-DE22-49F4-B41F-337F2CEC3F03}" destId="{7A77574B-216A-4D20-9379-33373E545FCD}" srcOrd="1" destOrd="0" presId="urn:microsoft.com/office/officeart/2005/8/layout/hierarchy3"/>
    <dgm:cxn modelId="{3E2BE117-227A-4C33-B2D7-8EB25B3B2A3E}" type="presParOf" srcId="{5B35F152-DE22-49F4-B41F-337F2CEC3F03}" destId="{B4F179AB-BF8B-4705-B511-F8ECCF9F7050}" srcOrd="2" destOrd="0" presId="urn:microsoft.com/office/officeart/2005/8/layout/hierarchy3"/>
    <dgm:cxn modelId="{7E8B3AEA-D09E-43A8-BD3D-4A1AA2440A92}" type="presParOf" srcId="{5B35F152-DE22-49F4-B41F-337F2CEC3F03}" destId="{440A86C7-8644-4187-AE6F-279BC5EFDF3C}" srcOrd="3" destOrd="0" presId="urn:microsoft.com/office/officeart/2005/8/layout/hierarchy3"/>
    <dgm:cxn modelId="{3813B9CC-AD49-458C-98FF-BF13FCEF8383}" type="presParOf" srcId="{5B35F152-DE22-49F4-B41F-337F2CEC3F03}" destId="{F26FC8DB-F9A8-4709-96F1-6EEEF08EC1C0}" srcOrd="4" destOrd="0" presId="urn:microsoft.com/office/officeart/2005/8/layout/hierarchy3"/>
    <dgm:cxn modelId="{81FE1D97-F5B9-43D1-8395-499FC4107324}" type="presParOf" srcId="{5B35F152-DE22-49F4-B41F-337F2CEC3F03}" destId="{04B8435C-F1F2-4CBA-BF05-003DC4704C7A}" srcOrd="5" destOrd="0" presId="urn:microsoft.com/office/officeart/2005/8/layout/hierarchy3"/>
    <dgm:cxn modelId="{E9BFD13E-0EE1-4AC4-9BA1-A4F682C9B1DF}" type="presParOf" srcId="{84D2110A-91FE-4167-BC49-5A9D086C965C}" destId="{E7E9C391-830D-4DD9-985B-5B15C4DD3D8F}" srcOrd="1" destOrd="0" presId="urn:microsoft.com/office/officeart/2005/8/layout/hierarchy3"/>
    <dgm:cxn modelId="{E56074EC-A062-4577-B145-33D7703B8A08}" type="presParOf" srcId="{E7E9C391-830D-4DD9-985B-5B15C4DD3D8F}" destId="{3B3F8119-8529-4F4C-8F66-2943C7BFF58E}" srcOrd="0" destOrd="0" presId="urn:microsoft.com/office/officeart/2005/8/layout/hierarchy3"/>
    <dgm:cxn modelId="{956EBE0C-BAD2-49F2-BF86-8116F1FC20CC}" type="presParOf" srcId="{3B3F8119-8529-4F4C-8F66-2943C7BFF58E}" destId="{798C507B-35D2-4D1E-A729-205D8E09D476}" srcOrd="0" destOrd="0" presId="urn:microsoft.com/office/officeart/2005/8/layout/hierarchy3"/>
    <dgm:cxn modelId="{EDF81F69-FEBA-46D5-9A12-7225FFE14DC4}" type="presParOf" srcId="{3B3F8119-8529-4F4C-8F66-2943C7BFF58E}" destId="{C8BB376F-7E72-47B5-848E-C7C3F7F051E6}" srcOrd="1" destOrd="0" presId="urn:microsoft.com/office/officeart/2005/8/layout/hierarchy3"/>
    <dgm:cxn modelId="{A175D1B0-E0E9-4D7D-B536-EA0BC70BB029}" type="presParOf" srcId="{E7E9C391-830D-4DD9-985B-5B15C4DD3D8F}" destId="{EDD77AFE-367F-42F0-97D5-C4BC01D19513}" srcOrd="1" destOrd="0" presId="urn:microsoft.com/office/officeart/2005/8/layout/hierarchy3"/>
    <dgm:cxn modelId="{A8E35866-801D-4708-8701-4796E553112A}" type="presParOf" srcId="{EDD77AFE-367F-42F0-97D5-C4BC01D19513}" destId="{FF8D43EB-ABBF-4D71-AB91-5ADB612FB14D}" srcOrd="0" destOrd="0" presId="urn:microsoft.com/office/officeart/2005/8/layout/hierarchy3"/>
    <dgm:cxn modelId="{71CEA8C1-6676-48FA-9FC6-7B42870DB9DC}" type="presParOf" srcId="{EDD77AFE-367F-42F0-97D5-C4BC01D19513}" destId="{9F6E8554-9B07-4592-B55A-01FDA43F90D3}" srcOrd="1" destOrd="0" presId="urn:microsoft.com/office/officeart/2005/8/layout/hierarchy3"/>
    <dgm:cxn modelId="{919F540F-91C6-4B96-B698-7068C90E4E2D}" type="presParOf" srcId="{EDD77AFE-367F-42F0-97D5-C4BC01D19513}" destId="{D3BD7EEF-D925-46AA-A8D7-528333A1CA57}" srcOrd="2" destOrd="0" presId="urn:microsoft.com/office/officeart/2005/8/layout/hierarchy3"/>
    <dgm:cxn modelId="{D89E155E-F458-4EA8-9159-E4361B86E17C}" type="presParOf" srcId="{EDD77AFE-367F-42F0-97D5-C4BC01D19513}" destId="{7CC8F64C-4B30-411C-900B-81F950B226BE}" srcOrd="3" destOrd="0" presId="urn:microsoft.com/office/officeart/2005/8/layout/hierarchy3"/>
    <dgm:cxn modelId="{ECE8A29C-3D7A-45A1-8953-B1667C730AAD}" type="presParOf" srcId="{EDD77AFE-367F-42F0-97D5-C4BC01D19513}" destId="{2EF8CF9A-1BB5-48D6-B219-10EBF26461D3}" srcOrd="4" destOrd="0" presId="urn:microsoft.com/office/officeart/2005/8/layout/hierarchy3"/>
    <dgm:cxn modelId="{AE44C6C0-442A-4DCA-9869-C78908A29314}" type="presParOf" srcId="{EDD77AFE-367F-42F0-97D5-C4BC01D19513}" destId="{38D99998-FC13-4639-BAAD-00C0C89EA43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0B32AC-A522-434A-8237-F45981EEC6B8}" type="doc">
      <dgm:prSet loTypeId="urn:microsoft.com/office/officeart/2005/8/layout/arrow3" loCatId="relationship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21877BA3-9CCB-48BE-9480-62B4F40DFE22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ru-RU" sz="1600" b="1" i="0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Повышение степени мотивации учения, разгрузку не за счет механического сокращения содержания, а за счет повышения доли индивидуального самообразования, переноса акцента на способы работы с информацией, групповое распределение нагрузок.</a:t>
          </a:r>
          <a:endParaRPr lang="ru-RU" sz="16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5283DD-2880-4322-85B6-55B583081ED5}" type="parTrans" cxnId="{3AE8A05E-A775-4F86-AE00-125A489206E9}">
      <dgm:prSet/>
      <dgm:spPr/>
      <dgm:t>
        <a:bodyPr/>
        <a:lstStyle/>
        <a:p>
          <a:endParaRPr lang="ru-RU"/>
        </a:p>
      </dgm:t>
    </dgm:pt>
    <dgm:pt modelId="{44EB87EE-A0D2-4779-AA8E-6530A16F705F}" type="sibTrans" cxnId="{3AE8A05E-A775-4F86-AE00-125A489206E9}">
      <dgm:prSet/>
      <dgm:spPr/>
      <dgm:t>
        <a:bodyPr/>
        <a:lstStyle/>
        <a:p>
          <a:endParaRPr lang="ru-RU"/>
        </a:p>
      </dgm:t>
    </dgm:pt>
    <dgm:pt modelId="{490E295B-B086-4C63-81F2-2F5715C36EFD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1600" b="1" i="0" dirty="0" smtClean="0">
              <a:latin typeface="Arial" panose="020B0604020202020204" pitchFamily="34" charset="0"/>
              <a:cs typeface="Arial" panose="020B0604020202020204" pitchFamily="34" charset="0"/>
            </a:rPr>
            <a:t>Согласованность поставленных им целей обучения и собственных целей ученика, облегчение труда за счет повышения степени самостоятельности и ответственности ученика.</a:t>
          </a:r>
          <a:endParaRPr lang="ru-RU" sz="16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F16194-3A3D-4A39-9E60-A708180627EE}" type="parTrans" cxnId="{381FB6D1-9D2F-47B1-8A35-39996E6721AA}">
      <dgm:prSet/>
      <dgm:spPr/>
      <dgm:t>
        <a:bodyPr/>
        <a:lstStyle/>
        <a:p>
          <a:endParaRPr lang="ru-RU"/>
        </a:p>
      </dgm:t>
    </dgm:pt>
    <dgm:pt modelId="{6CE35894-59D1-4849-AC11-79C3DE711B69}" type="sibTrans" cxnId="{381FB6D1-9D2F-47B1-8A35-39996E6721AA}">
      <dgm:prSet/>
      <dgm:spPr/>
      <dgm:t>
        <a:bodyPr/>
        <a:lstStyle/>
        <a:p>
          <a:endParaRPr lang="ru-RU"/>
        </a:p>
      </dgm:t>
    </dgm:pt>
    <dgm:pt modelId="{B3CDDC5B-A52A-4C35-AFBD-0C5EF11F1BDA}" type="pres">
      <dgm:prSet presAssocID="{D00B32AC-A522-434A-8237-F45981EEC6B8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3B4659-B655-46AC-9B5C-5646C7F5137E}" type="pres">
      <dgm:prSet presAssocID="{D00B32AC-A522-434A-8237-F45981EEC6B8}" presName="divider" presStyleLbl="fgShp" presStyleIdx="0" presStyleCnt="1" custAng="20548001" custLinFactNeighborY="2198"/>
      <dgm:spPr>
        <a:solidFill>
          <a:schemeClr val="accent2">
            <a:lumMod val="75000"/>
          </a:schemeClr>
        </a:solidFill>
      </dgm:spPr>
    </dgm:pt>
    <dgm:pt modelId="{1E369DED-C102-4055-9380-79BA14248B33}" type="pres">
      <dgm:prSet presAssocID="{21877BA3-9CCB-48BE-9480-62B4F40DFE22}" presName="downArrow" presStyleLbl="node1" presStyleIdx="0" presStyleCnt="2" custScaleX="136409" custScaleY="54824" custLinFactNeighborX="-14469" custLinFactNeighborY="-27396"/>
      <dgm:spPr>
        <a:solidFill>
          <a:schemeClr val="accent2">
            <a:lumMod val="40000"/>
            <a:lumOff val="60000"/>
          </a:schemeClr>
        </a:solidFill>
      </dgm:spPr>
    </dgm:pt>
    <dgm:pt modelId="{0098CBA7-AB66-469C-B318-EDEABAA34464}" type="pres">
      <dgm:prSet presAssocID="{21877BA3-9CCB-48BE-9480-62B4F40DFE22}" presName="downArrowText" presStyleLbl="revTx" presStyleIdx="0" presStyleCnt="2" custScaleX="122184" custScaleY="143957" custLinFactNeighborX="25481" custLinFactNeighborY="46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EADCF5-AF78-4479-A3DD-CE31DEE81167}" type="pres">
      <dgm:prSet presAssocID="{490E295B-B086-4C63-81F2-2F5715C36EFD}" presName="upArrow" presStyleLbl="node1" presStyleIdx="1" presStyleCnt="2" custScaleX="146152" custScaleY="50439" custLinFactNeighborX="11430" custLinFactNeighborY="20614"/>
      <dgm:spPr/>
    </dgm:pt>
    <dgm:pt modelId="{C1D23BE9-EBE0-43A5-9104-890CEF763C11}" type="pres">
      <dgm:prSet presAssocID="{490E295B-B086-4C63-81F2-2F5715C36EFD}" presName="upArrowText" presStyleLbl="revTx" presStyleIdx="1" presStyleCnt="2" custScaleX="121772" custScaleY="122800" custLinFactNeighborX="-20398" custLinFactNeighborY="-509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8B00B6-D51E-4375-B1D6-872739C278AA}" type="presOf" srcId="{21877BA3-9CCB-48BE-9480-62B4F40DFE22}" destId="{0098CBA7-AB66-469C-B318-EDEABAA34464}" srcOrd="0" destOrd="0" presId="urn:microsoft.com/office/officeart/2005/8/layout/arrow3"/>
    <dgm:cxn modelId="{E0BF00C0-B041-49CB-A935-E016ECDC6D25}" type="presOf" srcId="{D00B32AC-A522-434A-8237-F45981EEC6B8}" destId="{B3CDDC5B-A52A-4C35-AFBD-0C5EF11F1BDA}" srcOrd="0" destOrd="0" presId="urn:microsoft.com/office/officeart/2005/8/layout/arrow3"/>
    <dgm:cxn modelId="{1B4528EB-5F56-49DB-87CC-8035418154C7}" type="presOf" srcId="{490E295B-B086-4C63-81F2-2F5715C36EFD}" destId="{C1D23BE9-EBE0-43A5-9104-890CEF763C11}" srcOrd="0" destOrd="0" presId="urn:microsoft.com/office/officeart/2005/8/layout/arrow3"/>
    <dgm:cxn modelId="{3AE8A05E-A775-4F86-AE00-125A489206E9}" srcId="{D00B32AC-A522-434A-8237-F45981EEC6B8}" destId="{21877BA3-9CCB-48BE-9480-62B4F40DFE22}" srcOrd="0" destOrd="0" parTransId="{A85283DD-2880-4322-85B6-55B583081ED5}" sibTransId="{44EB87EE-A0D2-4779-AA8E-6530A16F705F}"/>
    <dgm:cxn modelId="{381FB6D1-9D2F-47B1-8A35-39996E6721AA}" srcId="{D00B32AC-A522-434A-8237-F45981EEC6B8}" destId="{490E295B-B086-4C63-81F2-2F5715C36EFD}" srcOrd="1" destOrd="0" parTransId="{B2F16194-3A3D-4A39-9E60-A708180627EE}" sibTransId="{6CE35894-59D1-4849-AC11-79C3DE711B69}"/>
    <dgm:cxn modelId="{327F557B-D5E2-44CB-AA8E-17435B9A7C08}" type="presParOf" srcId="{B3CDDC5B-A52A-4C35-AFBD-0C5EF11F1BDA}" destId="{873B4659-B655-46AC-9B5C-5646C7F5137E}" srcOrd="0" destOrd="0" presId="urn:microsoft.com/office/officeart/2005/8/layout/arrow3"/>
    <dgm:cxn modelId="{45723C7E-0506-4A9D-B8F8-FD74AAF30A11}" type="presParOf" srcId="{B3CDDC5B-A52A-4C35-AFBD-0C5EF11F1BDA}" destId="{1E369DED-C102-4055-9380-79BA14248B33}" srcOrd="1" destOrd="0" presId="urn:microsoft.com/office/officeart/2005/8/layout/arrow3"/>
    <dgm:cxn modelId="{DDB65868-CF2B-46D8-B9D4-1BDB0C5C0C7F}" type="presParOf" srcId="{B3CDDC5B-A52A-4C35-AFBD-0C5EF11F1BDA}" destId="{0098CBA7-AB66-469C-B318-EDEABAA34464}" srcOrd="2" destOrd="0" presId="urn:microsoft.com/office/officeart/2005/8/layout/arrow3"/>
    <dgm:cxn modelId="{0B67D96B-F12D-4BBF-91D1-48440F1B0D3B}" type="presParOf" srcId="{B3CDDC5B-A52A-4C35-AFBD-0C5EF11F1BDA}" destId="{34EADCF5-AF78-4479-A3DD-CE31DEE81167}" srcOrd="3" destOrd="0" presId="urn:microsoft.com/office/officeart/2005/8/layout/arrow3"/>
    <dgm:cxn modelId="{67642292-C119-48C0-8896-FBB5A01F16A6}" type="presParOf" srcId="{B3CDDC5B-A52A-4C35-AFBD-0C5EF11F1BDA}" destId="{C1D23BE9-EBE0-43A5-9104-890CEF763C11}" srcOrd="4" destOrd="0" presId="urn:microsoft.com/office/officeart/2005/8/layout/arrow3"/>
  </dgm:cxnLst>
  <dgm:bg>
    <a:solidFill>
      <a:schemeClr val="bg1">
        <a:alpha val="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2DE3680-EE33-4BB3-B85B-1777DDCFBBD0}" type="doc">
      <dgm:prSet loTypeId="urn:microsoft.com/office/officeart/2005/8/layout/vList3" loCatId="list" qsTypeId="urn:microsoft.com/office/officeart/2005/8/quickstyle/simple1" qsCatId="simple" csTypeId="urn:microsoft.com/office/officeart/2005/8/colors/colorful2" csCatId="colorful" phldr="1"/>
      <dgm:spPr/>
    </dgm:pt>
    <dgm:pt modelId="{708DE271-1DFA-470F-AB69-8AA430460D0D}">
      <dgm:prSet phldrT="[Текст]" custT="1"/>
      <dgm:spPr>
        <a:solidFill>
          <a:schemeClr val="accent6">
            <a:lumMod val="50000"/>
            <a:alpha val="50000"/>
          </a:schemeClr>
        </a:solidFill>
        <a:ln w="38100"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ru-RU" sz="2800" b="1" i="1" dirty="0" smtClean="0">
              <a:solidFill>
                <a:srgbClr val="FF0000"/>
              </a:solidFill>
            </a:rPr>
            <a:t>Обучение в сотрудничестве</a:t>
          </a:r>
          <a:endParaRPr lang="ru-RU" sz="2800" b="1" i="1" dirty="0">
            <a:solidFill>
              <a:srgbClr val="FF0000"/>
            </a:solidFill>
          </a:endParaRPr>
        </a:p>
      </dgm:t>
    </dgm:pt>
    <dgm:pt modelId="{E43122AD-22DC-4DF9-A602-FC9C9BC760F2}" type="parTrans" cxnId="{DDEC0A96-B7DA-4C15-858F-214C50D87122}">
      <dgm:prSet/>
      <dgm:spPr/>
      <dgm:t>
        <a:bodyPr/>
        <a:lstStyle/>
        <a:p>
          <a:endParaRPr lang="ru-RU"/>
        </a:p>
      </dgm:t>
    </dgm:pt>
    <dgm:pt modelId="{126A42AF-18B6-4F1C-A3DA-9075087D111C}" type="sibTrans" cxnId="{DDEC0A96-B7DA-4C15-858F-214C50D87122}">
      <dgm:prSet/>
      <dgm:spPr/>
      <dgm:t>
        <a:bodyPr/>
        <a:lstStyle/>
        <a:p>
          <a:endParaRPr lang="ru-RU"/>
        </a:p>
      </dgm:t>
    </dgm:pt>
    <dgm:pt modelId="{966E43FC-CF8C-444C-B26F-59FE885C9F8E}">
      <dgm:prSet phldrT="[Текст]" custT="1"/>
      <dgm:spPr>
        <a:solidFill>
          <a:schemeClr val="accent6">
            <a:lumMod val="50000"/>
            <a:alpha val="50000"/>
          </a:schemeClr>
        </a:solidFill>
        <a:ln w="38100"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ru-RU" sz="2800" b="1" i="1" dirty="0" smtClean="0">
              <a:solidFill>
                <a:srgbClr val="FF0000"/>
              </a:solidFill>
            </a:rPr>
            <a:t>Метод проектов</a:t>
          </a:r>
          <a:endParaRPr lang="ru-RU" sz="2800" b="1" i="1" dirty="0">
            <a:solidFill>
              <a:srgbClr val="FF0000"/>
            </a:solidFill>
          </a:endParaRPr>
        </a:p>
      </dgm:t>
    </dgm:pt>
    <dgm:pt modelId="{DCECDC27-9B2C-4B93-A40C-BCC10F23B76B}" type="parTrans" cxnId="{A4F0B741-3A2F-45A0-8FC6-BBFD43C67B92}">
      <dgm:prSet/>
      <dgm:spPr/>
      <dgm:t>
        <a:bodyPr/>
        <a:lstStyle/>
        <a:p>
          <a:endParaRPr lang="ru-RU"/>
        </a:p>
      </dgm:t>
    </dgm:pt>
    <dgm:pt modelId="{B9993A27-524B-4424-95E0-328DB5DECE70}" type="sibTrans" cxnId="{A4F0B741-3A2F-45A0-8FC6-BBFD43C67B92}">
      <dgm:prSet/>
      <dgm:spPr/>
      <dgm:t>
        <a:bodyPr/>
        <a:lstStyle/>
        <a:p>
          <a:endParaRPr lang="ru-RU"/>
        </a:p>
      </dgm:t>
    </dgm:pt>
    <dgm:pt modelId="{EC2F0E72-59A7-49B2-A540-0F1CA4D09CFD}">
      <dgm:prSet phldrT="[Текст]" custT="1"/>
      <dgm:spPr>
        <a:solidFill>
          <a:schemeClr val="accent6">
            <a:lumMod val="50000"/>
            <a:alpha val="50000"/>
          </a:schemeClr>
        </a:solidFill>
        <a:ln w="38100">
          <a:solidFill>
            <a:schemeClr val="accent6">
              <a:lumMod val="50000"/>
            </a:schemeClr>
          </a:solidFill>
        </a:ln>
      </dgm:spPr>
      <dgm:t>
        <a:bodyPr/>
        <a:lstStyle/>
        <a:p>
          <a:pPr algn="ctr"/>
          <a:r>
            <a:rPr lang="ru-RU" sz="2800" b="1" i="1" dirty="0" smtClean="0">
              <a:solidFill>
                <a:srgbClr val="FF0000"/>
              </a:solidFill>
            </a:rPr>
            <a:t>Дифференцированный подход к обучению</a:t>
          </a:r>
          <a:endParaRPr lang="ru-RU" sz="2800" b="1" i="1" dirty="0">
            <a:solidFill>
              <a:srgbClr val="FF0000"/>
            </a:solidFill>
          </a:endParaRPr>
        </a:p>
      </dgm:t>
    </dgm:pt>
    <dgm:pt modelId="{CDF69302-6F9A-4161-9CBC-F388DDFB6C61}" type="parTrans" cxnId="{8D57DC62-95AF-4A77-9798-0D524E1E8C8F}">
      <dgm:prSet/>
      <dgm:spPr/>
      <dgm:t>
        <a:bodyPr/>
        <a:lstStyle/>
        <a:p>
          <a:endParaRPr lang="ru-RU"/>
        </a:p>
      </dgm:t>
    </dgm:pt>
    <dgm:pt modelId="{E8E8162E-A3EA-408D-B80A-4E5EB4644184}" type="sibTrans" cxnId="{8D57DC62-95AF-4A77-9798-0D524E1E8C8F}">
      <dgm:prSet/>
      <dgm:spPr/>
      <dgm:t>
        <a:bodyPr/>
        <a:lstStyle/>
        <a:p>
          <a:endParaRPr lang="ru-RU"/>
        </a:p>
      </dgm:t>
    </dgm:pt>
    <dgm:pt modelId="{C1452F0A-8610-4637-BC3B-34B16D510F49}">
      <dgm:prSet custT="1"/>
      <dgm:spPr>
        <a:solidFill>
          <a:schemeClr val="accent6">
            <a:lumMod val="50000"/>
            <a:alpha val="50000"/>
          </a:schemeClr>
        </a:solidFill>
        <a:ln w="38100"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ru-RU" sz="2800" b="1" i="1" dirty="0" smtClean="0">
              <a:solidFill>
                <a:srgbClr val="FF0000"/>
              </a:solidFill>
            </a:rPr>
            <a:t>Интеграция учебных предметов</a:t>
          </a:r>
          <a:endParaRPr lang="ru-RU" sz="2800" b="1" i="1" dirty="0">
            <a:solidFill>
              <a:srgbClr val="FF0000"/>
            </a:solidFill>
          </a:endParaRPr>
        </a:p>
      </dgm:t>
    </dgm:pt>
    <dgm:pt modelId="{9CD79358-256F-4D73-B99B-BC6A33842828}" type="parTrans" cxnId="{63922774-7A88-45EC-B04A-1A72A4DD6A60}">
      <dgm:prSet/>
      <dgm:spPr/>
      <dgm:t>
        <a:bodyPr/>
        <a:lstStyle/>
        <a:p>
          <a:endParaRPr lang="ru-RU"/>
        </a:p>
      </dgm:t>
    </dgm:pt>
    <dgm:pt modelId="{A0F8853A-1482-4810-ACDD-2B5EDD32962C}" type="sibTrans" cxnId="{63922774-7A88-45EC-B04A-1A72A4DD6A60}">
      <dgm:prSet/>
      <dgm:spPr/>
      <dgm:t>
        <a:bodyPr/>
        <a:lstStyle/>
        <a:p>
          <a:endParaRPr lang="ru-RU"/>
        </a:p>
      </dgm:t>
    </dgm:pt>
    <dgm:pt modelId="{064E4662-0A62-4D67-8A8F-87E8BD63F986}" type="pres">
      <dgm:prSet presAssocID="{42DE3680-EE33-4BB3-B85B-1777DDCFBBD0}" presName="linearFlow" presStyleCnt="0">
        <dgm:presLayoutVars>
          <dgm:dir/>
          <dgm:resizeHandles val="exact"/>
        </dgm:presLayoutVars>
      </dgm:prSet>
      <dgm:spPr/>
    </dgm:pt>
    <dgm:pt modelId="{A918D0D2-B1C7-42F6-8F2B-1B54B21725E2}" type="pres">
      <dgm:prSet presAssocID="{708DE271-1DFA-470F-AB69-8AA430460D0D}" presName="composite" presStyleCnt="0"/>
      <dgm:spPr/>
    </dgm:pt>
    <dgm:pt modelId="{8E1D4014-D1BA-4455-BE16-3CDDE99FF509}" type="pres">
      <dgm:prSet presAssocID="{708DE271-1DFA-470F-AB69-8AA430460D0D}" presName="imgShp" presStyleLbl="fgImgPlace1" presStyleIdx="0" presStyleCnt="4" custLinFactNeighborX="-97510"/>
      <dgm:spPr>
        <a:blipFill>
          <a:blip xmlns:r="http://schemas.openxmlformats.org/officeDocument/2006/relationships"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34925" cmpd="thickThin">
          <a:solidFill>
            <a:schemeClr val="accent2">
              <a:lumMod val="50000"/>
            </a:schemeClr>
          </a:solidFill>
        </a:ln>
      </dgm:spPr>
    </dgm:pt>
    <dgm:pt modelId="{4DD1BF5F-27A4-4F36-9539-716FE1AE62BD}" type="pres">
      <dgm:prSet presAssocID="{708DE271-1DFA-470F-AB69-8AA430460D0D}" presName="txShp" presStyleLbl="node1" presStyleIdx="0" presStyleCnt="4" custScaleX="127340" custLinFactNeighborX="9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9DF56F-FC5A-4395-AFA4-875763A2C505}" type="pres">
      <dgm:prSet presAssocID="{126A42AF-18B6-4F1C-A3DA-9075087D111C}" presName="spacing" presStyleCnt="0"/>
      <dgm:spPr/>
    </dgm:pt>
    <dgm:pt modelId="{0B616DB4-F374-4BC8-91DC-6249E49C7305}" type="pres">
      <dgm:prSet presAssocID="{966E43FC-CF8C-444C-B26F-59FE885C9F8E}" presName="composite" presStyleCnt="0"/>
      <dgm:spPr/>
    </dgm:pt>
    <dgm:pt modelId="{F39A34FD-13F9-453B-9788-5B3BBA713F6B}" type="pres">
      <dgm:prSet presAssocID="{966E43FC-CF8C-444C-B26F-59FE885C9F8E}" presName="imgShp" presStyleLbl="fgImgPlace1" presStyleIdx="1" presStyleCnt="4" custLinFactNeighborX="-97510"/>
      <dgm:spPr>
        <a:blipFill>
          <a:blip xmlns:r="http://schemas.openxmlformats.org/officeDocument/2006/relationships" r:embed="rId3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31750" cmpd="thickThin">
          <a:solidFill>
            <a:schemeClr val="accent2">
              <a:lumMod val="50000"/>
            </a:schemeClr>
          </a:solidFill>
        </a:ln>
      </dgm:spPr>
    </dgm:pt>
    <dgm:pt modelId="{26E0BAC2-9D13-4598-93CB-8F84113EB472}" type="pres">
      <dgm:prSet presAssocID="{966E43FC-CF8C-444C-B26F-59FE885C9F8E}" presName="txShp" presStyleLbl="node1" presStyleIdx="1" presStyleCnt="4" custScaleX="132399" custLinFactNeighborX="-12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0F1F28-25F9-4C8F-8027-1E06AF08EB8F}" type="pres">
      <dgm:prSet presAssocID="{B9993A27-524B-4424-95E0-328DB5DECE70}" presName="spacing" presStyleCnt="0"/>
      <dgm:spPr/>
    </dgm:pt>
    <dgm:pt modelId="{B4F48F4F-9780-4517-B32E-7EDB03E4F165}" type="pres">
      <dgm:prSet presAssocID="{EC2F0E72-59A7-49B2-A540-0F1CA4D09CFD}" presName="composite" presStyleCnt="0"/>
      <dgm:spPr/>
    </dgm:pt>
    <dgm:pt modelId="{F3DE3910-6EA3-4217-82E1-00140AF34790}" type="pres">
      <dgm:prSet presAssocID="{EC2F0E72-59A7-49B2-A540-0F1CA4D09CFD}" presName="imgShp" presStyleLbl="fgImgPlace1" presStyleIdx="2" presStyleCnt="4" custLinFactNeighborX="-97510"/>
      <dgm:spPr>
        <a:blipFill>
          <a:blip xmlns:r="http://schemas.openxmlformats.org/officeDocument/2006/relationships" r:embed="rId4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31750" cmpd="thinThick">
          <a:solidFill>
            <a:schemeClr val="accent2">
              <a:lumMod val="50000"/>
            </a:schemeClr>
          </a:solidFill>
        </a:ln>
      </dgm:spPr>
    </dgm:pt>
    <dgm:pt modelId="{B1DECB80-B9D3-47B6-9E5C-00E5CE7C4E79}" type="pres">
      <dgm:prSet presAssocID="{EC2F0E72-59A7-49B2-A540-0F1CA4D09CFD}" presName="txShp" presStyleLbl="node1" presStyleIdx="2" presStyleCnt="4" custScaleX="126797" custLinFactNeighborX="18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60A85A-AC88-418F-824E-8DA4763DE890}" type="pres">
      <dgm:prSet presAssocID="{E8E8162E-A3EA-408D-B80A-4E5EB4644184}" presName="spacing" presStyleCnt="0"/>
      <dgm:spPr/>
    </dgm:pt>
    <dgm:pt modelId="{508045E0-FE89-4F0B-B2A3-414B3399B94F}" type="pres">
      <dgm:prSet presAssocID="{C1452F0A-8610-4637-BC3B-34B16D510F49}" presName="composite" presStyleCnt="0"/>
      <dgm:spPr/>
    </dgm:pt>
    <dgm:pt modelId="{FCB220A2-CEBF-495B-8774-ED09E65B46A5}" type="pres">
      <dgm:prSet presAssocID="{C1452F0A-8610-4637-BC3B-34B16D510F49}" presName="imgShp" presStyleLbl="fgImgPlace1" presStyleIdx="3" presStyleCnt="4" custLinFactNeighborX="-93303"/>
      <dgm:spPr>
        <a:blipFill>
          <a:blip xmlns:r="http://schemas.openxmlformats.org/officeDocument/2006/relationships" r:embed="rId4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31750" cmpd="thickThin">
          <a:solidFill>
            <a:schemeClr val="accent2">
              <a:lumMod val="50000"/>
            </a:schemeClr>
          </a:solidFill>
        </a:ln>
      </dgm:spPr>
    </dgm:pt>
    <dgm:pt modelId="{AF9B8D84-6CAA-4FE1-9C51-D4D165B0CAED}" type="pres">
      <dgm:prSet presAssocID="{C1452F0A-8610-4637-BC3B-34B16D510F49}" presName="txShp" presStyleLbl="node1" presStyleIdx="3" presStyleCnt="4" custScaleX="129870" custLinFactNeighborX="17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EC0A96-B7DA-4C15-858F-214C50D87122}" srcId="{42DE3680-EE33-4BB3-B85B-1777DDCFBBD0}" destId="{708DE271-1DFA-470F-AB69-8AA430460D0D}" srcOrd="0" destOrd="0" parTransId="{E43122AD-22DC-4DF9-A602-FC9C9BC760F2}" sibTransId="{126A42AF-18B6-4F1C-A3DA-9075087D111C}"/>
    <dgm:cxn modelId="{8D57DC62-95AF-4A77-9798-0D524E1E8C8F}" srcId="{42DE3680-EE33-4BB3-B85B-1777DDCFBBD0}" destId="{EC2F0E72-59A7-49B2-A540-0F1CA4D09CFD}" srcOrd="2" destOrd="0" parTransId="{CDF69302-6F9A-4161-9CBC-F388DDFB6C61}" sibTransId="{E8E8162E-A3EA-408D-B80A-4E5EB4644184}"/>
    <dgm:cxn modelId="{AF66675C-C8AE-4167-B660-108D0950E11E}" type="presOf" srcId="{EC2F0E72-59A7-49B2-A540-0F1CA4D09CFD}" destId="{B1DECB80-B9D3-47B6-9E5C-00E5CE7C4E79}" srcOrd="0" destOrd="0" presId="urn:microsoft.com/office/officeart/2005/8/layout/vList3"/>
    <dgm:cxn modelId="{A4F0B741-3A2F-45A0-8FC6-BBFD43C67B92}" srcId="{42DE3680-EE33-4BB3-B85B-1777DDCFBBD0}" destId="{966E43FC-CF8C-444C-B26F-59FE885C9F8E}" srcOrd="1" destOrd="0" parTransId="{DCECDC27-9B2C-4B93-A40C-BCC10F23B76B}" sibTransId="{B9993A27-524B-4424-95E0-328DB5DECE70}"/>
    <dgm:cxn modelId="{6A1C52F1-F155-4F1B-AABE-42EDBCD881D2}" type="presOf" srcId="{42DE3680-EE33-4BB3-B85B-1777DDCFBBD0}" destId="{064E4662-0A62-4D67-8A8F-87E8BD63F986}" srcOrd="0" destOrd="0" presId="urn:microsoft.com/office/officeart/2005/8/layout/vList3"/>
    <dgm:cxn modelId="{3E519A22-B90A-457D-88FC-3C530ABDD633}" type="presOf" srcId="{708DE271-1DFA-470F-AB69-8AA430460D0D}" destId="{4DD1BF5F-27A4-4F36-9539-716FE1AE62BD}" srcOrd="0" destOrd="0" presId="urn:microsoft.com/office/officeart/2005/8/layout/vList3"/>
    <dgm:cxn modelId="{F59D4050-F786-4B3F-808F-4FC4EDD082A7}" type="presOf" srcId="{C1452F0A-8610-4637-BC3B-34B16D510F49}" destId="{AF9B8D84-6CAA-4FE1-9C51-D4D165B0CAED}" srcOrd="0" destOrd="0" presId="urn:microsoft.com/office/officeart/2005/8/layout/vList3"/>
    <dgm:cxn modelId="{030363E2-7E74-460F-A824-C240E9DE2CCA}" type="presOf" srcId="{966E43FC-CF8C-444C-B26F-59FE885C9F8E}" destId="{26E0BAC2-9D13-4598-93CB-8F84113EB472}" srcOrd="0" destOrd="0" presId="urn:microsoft.com/office/officeart/2005/8/layout/vList3"/>
    <dgm:cxn modelId="{63922774-7A88-45EC-B04A-1A72A4DD6A60}" srcId="{42DE3680-EE33-4BB3-B85B-1777DDCFBBD0}" destId="{C1452F0A-8610-4637-BC3B-34B16D510F49}" srcOrd="3" destOrd="0" parTransId="{9CD79358-256F-4D73-B99B-BC6A33842828}" sibTransId="{A0F8853A-1482-4810-ACDD-2B5EDD32962C}"/>
    <dgm:cxn modelId="{5256EC43-46C0-4BA7-92E4-64B8DD54D0D2}" type="presParOf" srcId="{064E4662-0A62-4D67-8A8F-87E8BD63F986}" destId="{A918D0D2-B1C7-42F6-8F2B-1B54B21725E2}" srcOrd="0" destOrd="0" presId="urn:microsoft.com/office/officeart/2005/8/layout/vList3"/>
    <dgm:cxn modelId="{E7005694-9E49-45D6-9B48-8C15C08BE2EF}" type="presParOf" srcId="{A918D0D2-B1C7-42F6-8F2B-1B54B21725E2}" destId="{8E1D4014-D1BA-4455-BE16-3CDDE99FF509}" srcOrd="0" destOrd="0" presId="urn:microsoft.com/office/officeart/2005/8/layout/vList3"/>
    <dgm:cxn modelId="{A8B2E21C-AB66-4CA2-86AA-A3EC805F8F3B}" type="presParOf" srcId="{A918D0D2-B1C7-42F6-8F2B-1B54B21725E2}" destId="{4DD1BF5F-27A4-4F36-9539-716FE1AE62BD}" srcOrd="1" destOrd="0" presId="urn:microsoft.com/office/officeart/2005/8/layout/vList3"/>
    <dgm:cxn modelId="{69D862EC-690E-4E66-B004-FA96ADCFDF00}" type="presParOf" srcId="{064E4662-0A62-4D67-8A8F-87E8BD63F986}" destId="{A99DF56F-FC5A-4395-AFA4-875763A2C505}" srcOrd="1" destOrd="0" presId="urn:microsoft.com/office/officeart/2005/8/layout/vList3"/>
    <dgm:cxn modelId="{BA7DA13A-99AC-41F6-86AC-2B726F12D740}" type="presParOf" srcId="{064E4662-0A62-4D67-8A8F-87E8BD63F986}" destId="{0B616DB4-F374-4BC8-91DC-6249E49C7305}" srcOrd="2" destOrd="0" presId="urn:microsoft.com/office/officeart/2005/8/layout/vList3"/>
    <dgm:cxn modelId="{247109EF-E42F-4950-8449-315769B0F93C}" type="presParOf" srcId="{0B616DB4-F374-4BC8-91DC-6249E49C7305}" destId="{F39A34FD-13F9-453B-9788-5B3BBA713F6B}" srcOrd="0" destOrd="0" presId="urn:microsoft.com/office/officeart/2005/8/layout/vList3"/>
    <dgm:cxn modelId="{C43874D5-1C09-4044-A0F6-5526CAE34639}" type="presParOf" srcId="{0B616DB4-F374-4BC8-91DC-6249E49C7305}" destId="{26E0BAC2-9D13-4598-93CB-8F84113EB472}" srcOrd="1" destOrd="0" presId="urn:microsoft.com/office/officeart/2005/8/layout/vList3"/>
    <dgm:cxn modelId="{A80B341B-B24A-4110-9A86-B2898B77F485}" type="presParOf" srcId="{064E4662-0A62-4D67-8A8F-87E8BD63F986}" destId="{110F1F28-25F9-4C8F-8027-1E06AF08EB8F}" srcOrd="3" destOrd="0" presId="urn:microsoft.com/office/officeart/2005/8/layout/vList3"/>
    <dgm:cxn modelId="{6070954D-7DDF-4E38-83BC-D71A91FBC64F}" type="presParOf" srcId="{064E4662-0A62-4D67-8A8F-87E8BD63F986}" destId="{B4F48F4F-9780-4517-B32E-7EDB03E4F165}" srcOrd="4" destOrd="0" presId="urn:microsoft.com/office/officeart/2005/8/layout/vList3"/>
    <dgm:cxn modelId="{9D6899FB-8655-41E8-A4F6-91905E66FAC4}" type="presParOf" srcId="{B4F48F4F-9780-4517-B32E-7EDB03E4F165}" destId="{F3DE3910-6EA3-4217-82E1-00140AF34790}" srcOrd="0" destOrd="0" presId="urn:microsoft.com/office/officeart/2005/8/layout/vList3"/>
    <dgm:cxn modelId="{E7530EAC-B130-4913-8D3B-A606D89D2BA5}" type="presParOf" srcId="{B4F48F4F-9780-4517-B32E-7EDB03E4F165}" destId="{B1DECB80-B9D3-47B6-9E5C-00E5CE7C4E79}" srcOrd="1" destOrd="0" presId="urn:microsoft.com/office/officeart/2005/8/layout/vList3"/>
    <dgm:cxn modelId="{9E5D73CF-B175-4EC7-9A6D-FE3E44B69B27}" type="presParOf" srcId="{064E4662-0A62-4D67-8A8F-87E8BD63F986}" destId="{1A60A85A-AC88-418F-824E-8DA4763DE890}" srcOrd="5" destOrd="0" presId="urn:microsoft.com/office/officeart/2005/8/layout/vList3"/>
    <dgm:cxn modelId="{F847C1AC-625A-4CF8-8B49-26441F0B9125}" type="presParOf" srcId="{064E4662-0A62-4D67-8A8F-87E8BD63F986}" destId="{508045E0-FE89-4F0B-B2A3-414B3399B94F}" srcOrd="6" destOrd="0" presId="urn:microsoft.com/office/officeart/2005/8/layout/vList3"/>
    <dgm:cxn modelId="{2CA58A6B-FE68-4896-8B05-6A47C5E937C8}" type="presParOf" srcId="{508045E0-FE89-4F0B-B2A3-414B3399B94F}" destId="{FCB220A2-CEBF-495B-8774-ED09E65B46A5}" srcOrd="0" destOrd="0" presId="urn:microsoft.com/office/officeart/2005/8/layout/vList3"/>
    <dgm:cxn modelId="{EC2EC77F-D944-41F6-A64C-934F22511073}" type="presParOf" srcId="{508045E0-FE89-4F0B-B2A3-414B3399B94F}" destId="{AF9B8D84-6CAA-4FE1-9C51-D4D165B0CAE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D726FCD-73CE-4A63-9957-1350B62AF6E9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0802E16-4506-448A-9E07-866AC2CF41A5}">
      <dgm:prSet phldrT="[Текст]" custT="1"/>
      <dgm:spPr>
        <a:solidFill>
          <a:schemeClr val="accent2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400" b="1" i="1" dirty="0" smtClean="0">
              <a:solidFill>
                <a:schemeClr val="tx1"/>
              </a:solidFill>
              <a:effectLst/>
            </a:rPr>
            <a:t>Обучение в команде</a:t>
          </a:r>
          <a:endParaRPr lang="ru-RU" sz="2400" b="1" i="1" dirty="0">
            <a:solidFill>
              <a:schemeClr val="tx1"/>
            </a:solidFill>
            <a:effectLst/>
          </a:endParaRPr>
        </a:p>
      </dgm:t>
    </dgm:pt>
    <dgm:pt modelId="{AEE2CDF7-4329-4A89-9336-8946448E7D0C}" type="parTrans" cxnId="{59FFB93B-95B9-47FF-9517-F7654F7006DC}">
      <dgm:prSet/>
      <dgm:spPr/>
      <dgm:t>
        <a:bodyPr/>
        <a:lstStyle/>
        <a:p>
          <a:endParaRPr lang="ru-RU"/>
        </a:p>
      </dgm:t>
    </dgm:pt>
    <dgm:pt modelId="{719584ED-B287-4214-A9A7-2DEC708217DC}" type="sibTrans" cxnId="{59FFB93B-95B9-47FF-9517-F7654F7006DC}">
      <dgm:prSet/>
      <dgm:spPr>
        <a:solidFill>
          <a:srgbClr val="FF0000"/>
        </a:solidFill>
      </dgm:spPr>
      <dgm:t>
        <a:bodyPr/>
        <a:lstStyle/>
        <a:p>
          <a:endParaRPr lang="ru-RU"/>
        </a:p>
      </dgm:t>
    </dgm:pt>
    <dgm:pt modelId="{16298C3E-E6CF-44AD-AABE-678CBC730DED}">
      <dgm:prSet phldrT="[Текст]" custT="1"/>
      <dgm:spPr>
        <a:solidFill>
          <a:schemeClr val="accent2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400" b="1" i="1" dirty="0" smtClean="0">
              <a:solidFill>
                <a:schemeClr val="tx1"/>
              </a:solidFill>
            </a:rPr>
            <a:t>Обучение в сотрудничестве</a:t>
          </a:r>
          <a:endParaRPr lang="ru-RU" sz="2400" b="1" i="1" dirty="0">
            <a:solidFill>
              <a:schemeClr val="tx1"/>
            </a:solidFill>
          </a:endParaRPr>
        </a:p>
      </dgm:t>
    </dgm:pt>
    <dgm:pt modelId="{66F0FC2C-0146-461D-BF82-B2E68F70A32F}" type="parTrans" cxnId="{3EE3939F-ED19-4B5A-A065-BD833E60040C}">
      <dgm:prSet/>
      <dgm:spPr/>
      <dgm:t>
        <a:bodyPr/>
        <a:lstStyle/>
        <a:p>
          <a:endParaRPr lang="ru-RU"/>
        </a:p>
      </dgm:t>
    </dgm:pt>
    <dgm:pt modelId="{909D2C30-87A2-41A2-83C2-429BD5BB6210}" type="sibTrans" cxnId="{3EE3939F-ED19-4B5A-A065-BD833E60040C}">
      <dgm:prSet/>
      <dgm:spPr/>
      <dgm:t>
        <a:bodyPr/>
        <a:lstStyle/>
        <a:p>
          <a:endParaRPr lang="ru-RU"/>
        </a:p>
      </dgm:t>
    </dgm:pt>
    <dgm:pt modelId="{2AB6877D-1348-40AC-A408-B510834E53CD}">
      <dgm:prSet phldrT="[Текст]" custT="1"/>
      <dgm:spPr>
        <a:solidFill>
          <a:schemeClr val="accent2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400" b="1" i="1" dirty="0" smtClean="0">
              <a:solidFill>
                <a:schemeClr val="tx1"/>
              </a:solidFill>
            </a:rPr>
            <a:t>Исследовательская деятельность</a:t>
          </a:r>
          <a:endParaRPr lang="ru-RU" sz="2400" b="1" i="1" dirty="0">
            <a:solidFill>
              <a:schemeClr val="tx1"/>
            </a:solidFill>
          </a:endParaRPr>
        </a:p>
      </dgm:t>
    </dgm:pt>
    <dgm:pt modelId="{D58BEE50-9210-4DA1-9FC0-59B5EB30B85C}" type="parTrans" cxnId="{609C58BE-97ED-4275-BDE1-FA458F88CF19}">
      <dgm:prSet/>
      <dgm:spPr/>
      <dgm:t>
        <a:bodyPr/>
        <a:lstStyle/>
        <a:p>
          <a:endParaRPr lang="ru-RU"/>
        </a:p>
      </dgm:t>
    </dgm:pt>
    <dgm:pt modelId="{688FD043-AFD9-404A-84EB-16E51E7F02F0}" type="sibTrans" cxnId="{609C58BE-97ED-4275-BDE1-FA458F88CF19}">
      <dgm:prSet/>
      <dgm:spPr/>
      <dgm:t>
        <a:bodyPr/>
        <a:lstStyle/>
        <a:p>
          <a:endParaRPr lang="ru-RU"/>
        </a:p>
      </dgm:t>
    </dgm:pt>
    <dgm:pt modelId="{01AEC973-EBCC-495F-BF6E-63F5C591D973}">
      <dgm:prSet phldrT="[Текст]" custT="1"/>
      <dgm:spPr>
        <a:solidFill>
          <a:schemeClr val="accent2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400" b="1" i="1" dirty="0" smtClean="0">
              <a:solidFill>
                <a:schemeClr val="tx1"/>
              </a:solidFill>
            </a:rPr>
            <a:t>«Пила»</a:t>
          </a:r>
          <a:endParaRPr lang="ru-RU" sz="2400" b="1" i="1" dirty="0">
            <a:solidFill>
              <a:schemeClr val="tx1"/>
            </a:solidFill>
          </a:endParaRPr>
        </a:p>
      </dgm:t>
    </dgm:pt>
    <dgm:pt modelId="{C10779EE-A05C-422E-8C69-B222F40BA5D6}" type="parTrans" cxnId="{331C7ADC-E151-4D5B-886F-5A3AA301B2D6}">
      <dgm:prSet/>
      <dgm:spPr/>
      <dgm:t>
        <a:bodyPr/>
        <a:lstStyle/>
        <a:p>
          <a:endParaRPr lang="ru-RU"/>
        </a:p>
      </dgm:t>
    </dgm:pt>
    <dgm:pt modelId="{6825178F-D2AD-478A-8816-6FCC29140424}" type="sibTrans" cxnId="{331C7ADC-E151-4D5B-886F-5A3AA301B2D6}">
      <dgm:prSet/>
      <dgm:spPr/>
      <dgm:t>
        <a:bodyPr/>
        <a:lstStyle/>
        <a:p>
          <a:endParaRPr lang="ru-RU"/>
        </a:p>
      </dgm:t>
    </dgm:pt>
    <dgm:pt modelId="{A69B8F26-2599-4569-975A-207D6FA733A6}">
      <dgm:prSet phldrT="[Текст]" custT="1"/>
      <dgm:spPr>
        <a:solidFill>
          <a:schemeClr val="accent2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400" b="1" i="1" dirty="0" smtClean="0">
              <a:solidFill>
                <a:schemeClr val="tx1"/>
              </a:solidFill>
            </a:rPr>
            <a:t>Учимся вместе</a:t>
          </a:r>
          <a:endParaRPr lang="ru-RU" sz="2400" b="1" i="1" dirty="0">
            <a:solidFill>
              <a:schemeClr val="tx1"/>
            </a:solidFill>
          </a:endParaRPr>
        </a:p>
      </dgm:t>
    </dgm:pt>
    <dgm:pt modelId="{AB76D88A-4CBA-4357-936F-6F1FF41F509E}" type="parTrans" cxnId="{FD9EB100-DF14-4156-9B1B-4AD70F23DA21}">
      <dgm:prSet/>
      <dgm:spPr/>
      <dgm:t>
        <a:bodyPr/>
        <a:lstStyle/>
        <a:p>
          <a:endParaRPr lang="ru-RU"/>
        </a:p>
      </dgm:t>
    </dgm:pt>
    <dgm:pt modelId="{6BA06E3A-74E5-4EC5-A168-8CD71174B851}" type="sibTrans" cxnId="{FD9EB100-DF14-4156-9B1B-4AD70F23DA21}">
      <dgm:prSet/>
      <dgm:spPr/>
      <dgm:t>
        <a:bodyPr/>
        <a:lstStyle/>
        <a:p>
          <a:endParaRPr lang="ru-RU"/>
        </a:p>
      </dgm:t>
    </dgm:pt>
    <dgm:pt modelId="{C89F0E52-40E4-4286-AC8A-305ECB2FCF91}" type="pres">
      <dgm:prSet presAssocID="{8D726FCD-73CE-4A63-9957-1350B62AF6E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337C828-F2F9-4C11-956E-25DE80764D14}" type="pres">
      <dgm:prSet presAssocID="{8D726FCD-73CE-4A63-9957-1350B62AF6E9}" presName="cycle" presStyleCnt="0"/>
      <dgm:spPr/>
    </dgm:pt>
    <dgm:pt modelId="{A0F5F8C4-D9B5-427F-A081-21D3AFCB2ECA}" type="pres">
      <dgm:prSet presAssocID="{50802E16-4506-448A-9E07-866AC2CF41A5}" presName="nodeFirstNode" presStyleLbl="node1" presStyleIdx="0" presStyleCnt="5" custScaleX="151395" custScaleY="103888" custRadScaleRad="116799" custRadScaleInc="-15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BE80DD-038A-4A0D-9149-F2B50D6FB4BB}" type="pres">
      <dgm:prSet presAssocID="{719584ED-B287-4214-A9A7-2DEC708217DC}" presName="sibTransFirstNode" presStyleLbl="bgShp" presStyleIdx="0" presStyleCnt="1" custAng="297349" custScaleX="130396" custLinFactNeighborX="5717" custLinFactNeighborY="11089"/>
      <dgm:spPr/>
      <dgm:t>
        <a:bodyPr/>
        <a:lstStyle/>
        <a:p>
          <a:endParaRPr lang="ru-RU"/>
        </a:p>
      </dgm:t>
    </dgm:pt>
    <dgm:pt modelId="{6A86E808-F043-481F-941B-AF4F371E78DF}" type="pres">
      <dgm:prSet presAssocID="{16298C3E-E6CF-44AD-AABE-678CBC730DED}" presName="nodeFollowingNodes" presStyleLbl="node1" presStyleIdx="1" presStyleCnt="5" custScaleX="123684" custScaleY="94927" custRadScaleRad="105420" custRadScaleInc="-125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49923-3BFA-4B0F-BE82-C4FDAFED0738}" type="pres">
      <dgm:prSet presAssocID="{2AB6877D-1348-40AC-A408-B510834E53CD}" presName="nodeFollowingNodes" presStyleLbl="node1" presStyleIdx="2" presStyleCnt="5" custScaleX="143948" custScaleY="106074" custRadScaleRad="79060" custRadScaleInc="-48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16C834-57AF-43CC-B0F9-DF033D2F269B}" type="pres">
      <dgm:prSet presAssocID="{01AEC973-EBCC-495F-BF6E-63F5C591D973}" presName="nodeFollowingNodes" presStyleLbl="node1" presStyleIdx="3" presStyleCnt="5" custScaleX="127960" custScaleY="80563" custRadScaleRad="109824" custRadScaleInc="175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20CDA8-B25C-4536-B171-E4BBBE70EDE4}" type="pres">
      <dgm:prSet presAssocID="{A69B8F26-2599-4569-975A-207D6FA733A6}" presName="nodeFollowingNodes" presStyleLbl="node1" presStyleIdx="4" presStyleCnt="5" custScaleX="122389" custScaleY="72710" custRadScaleRad="99985" custRadScaleInc="-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C77674-93ED-4176-B095-108B896F0F66}" type="presOf" srcId="{719584ED-B287-4214-A9A7-2DEC708217DC}" destId="{AFBE80DD-038A-4A0D-9149-F2B50D6FB4BB}" srcOrd="0" destOrd="0" presId="urn:microsoft.com/office/officeart/2005/8/layout/cycle3"/>
    <dgm:cxn modelId="{4876F226-62B1-4A95-9C54-98D2D504D2CF}" type="presOf" srcId="{8D726FCD-73CE-4A63-9957-1350B62AF6E9}" destId="{C89F0E52-40E4-4286-AC8A-305ECB2FCF91}" srcOrd="0" destOrd="0" presId="urn:microsoft.com/office/officeart/2005/8/layout/cycle3"/>
    <dgm:cxn modelId="{FD9EB100-DF14-4156-9B1B-4AD70F23DA21}" srcId="{8D726FCD-73CE-4A63-9957-1350B62AF6E9}" destId="{A69B8F26-2599-4569-975A-207D6FA733A6}" srcOrd="4" destOrd="0" parTransId="{AB76D88A-4CBA-4357-936F-6F1FF41F509E}" sibTransId="{6BA06E3A-74E5-4EC5-A168-8CD71174B851}"/>
    <dgm:cxn modelId="{93FCAC0D-43E9-4746-8FD3-DAAD4DD313F2}" type="presOf" srcId="{A69B8F26-2599-4569-975A-207D6FA733A6}" destId="{7D20CDA8-B25C-4536-B171-E4BBBE70EDE4}" srcOrd="0" destOrd="0" presId="urn:microsoft.com/office/officeart/2005/8/layout/cycle3"/>
    <dgm:cxn modelId="{3EE3939F-ED19-4B5A-A065-BD833E60040C}" srcId="{8D726FCD-73CE-4A63-9957-1350B62AF6E9}" destId="{16298C3E-E6CF-44AD-AABE-678CBC730DED}" srcOrd="1" destOrd="0" parTransId="{66F0FC2C-0146-461D-BF82-B2E68F70A32F}" sibTransId="{909D2C30-87A2-41A2-83C2-429BD5BB6210}"/>
    <dgm:cxn modelId="{331C7ADC-E151-4D5B-886F-5A3AA301B2D6}" srcId="{8D726FCD-73CE-4A63-9957-1350B62AF6E9}" destId="{01AEC973-EBCC-495F-BF6E-63F5C591D973}" srcOrd="3" destOrd="0" parTransId="{C10779EE-A05C-422E-8C69-B222F40BA5D6}" sibTransId="{6825178F-D2AD-478A-8816-6FCC29140424}"/>
    <dgm:cxn modelId="{8B27EE7D-8BCE-4FE2-9D63-90BE90F3E036}" type="presOf" srcId="{16298C3E-E6CF-44AD-AABE-678CBC730DED}" destId="{6A86E808-F043-481F-941B-AF4F371E78DF}" srcOrd="0" destOrd="0" presId="urn:microsoft.com/office/officeart/2005/8/layout/cycle3"/>
    <dgm:cxn modelId="{044F7415-A7E5-4F90-95CA-C75BB46A9117}" type="presOf" srcId="{50802E16-4506-448A-9E07-866AC2CF41A5}" destId="{A0F5F8C4-D9B5-427F-A081-21D3AFCB2ECA}" srcOrd="0" destOrd="0" presId="urn:microsoft.com/office/officeart/2005/8/layout/cycle3"/>
    <dgm:cxn modelId="{038A43F1-3F93-498C-AC32-3AE383BF55DE}" type="presOf" srcId="{01AEC973-EBCC-495F-BF6E-63F5C591D973}" destId="{FA16C834-57AF-43CC-B0F9-DF033D2F269B}" srcOrd="0" destOrd="0" presId="urn:microsoft.com/office/officeart/2005/8/layout/cycle3"/>
    <dgm:cxn modelId="{714C4604-37FC-47E9-A565-5117D3672580}" type="presOf" srcId="{2AB6877D-1348-40AC-A408-B510834E53CD}" destId="{7E349923-3BFA-4B0F-BE82-C4FDAFED0738}" srcOrd="0" destOrd="0" presId="urn:microsoft.com/office/officeart/2005/8/layout/cycle3"/>
    <dgm:cxn modelId="{59FFB93B-95B9-47FF-9517-F7654F7006DC}" srcId="{8D726FCD-73CE-4A63-9957-1350B62AF6E9}" destId="{50802E16-4506-448A-9E07-866AC2CF41A5}" srcOrd="0" destOrd="0" parTransId="{AEE2CDF7-4329-4A89-9336-8946448E7D0C}" sibTransId="{719584ED-B287-4214-A9A7-2DEC708217DC}"/>
    <dgm:cxn modelId="{609C58BE-97ED-4275-BDE1-FA458F88CF19}" srcId="{8D726FCD-73CE-4A63-9957-1350B62AF6E9}" destId="{2AB6877D-1348-40AC-A408-B510834E53CD}" srcOrd="2" destOrd="0" parTransId="{D58BEE50-9210-4DA1-9FC0-59B5EB30B85C}" sibTransId="{688FD043-AFD9-404A-84EB-16E51E7F02F0}"/>
    <dgm:cxn modelId="{7B744290-7426-4F68-B996-88C31C80AE18}" type="presParOf" srcId="{C89F0E52-40E4-4286-AC8A-305ECB2FCF91}" destId="{9337C828-F2F9-4C11-956E-25DE80764D14}" srcOrd="0" destOrd="0" presId="urn:microsoft.com/office/officeart/2005/8/layout/cycle3"/>
    <dgm:cxn modelId="{5B552728-DC34-411F-853B-5552C2C0ED7A}" type="presParOf" srcId="{9337C828-F2F9-4C11-956E-25DE80764D14}" destId="{A0F5F8C4-D9B5-427F-A081-21D3AFCB2ECA}" srcOrd="0" destOrd="0" presId="urn:microsoft.com/office/officeart/2005/8/layout/cycle3"/>
    <dgm:cxn modelId="{0926AC9C-FC0F-4BB1-A0AC-50E098252844}" type="presParOf" srcId="{9337C828-F2F9-4C11-956E-25DE80764D14}" destId="{AFBE80DD-038A-4A0D-9149-F2B50D6FB4BB}" srcOrd="1" destOrd="0" presId="urn:microsoft.com/office/officeart/2005/8/layout/cycle3"/>
    <dgm:cxn modelId="{2C667735-B3FE-47A4-A2C4-F62E10F60483}" type="presParOf" srcId="{9337C828-F2F9-4C11-956E-25DE80764D14}" destId="{6A86E808-F043-481F-941B-AF4F371E78DF}" srcOrd="2" destOrd="0" presId="urn:microsoft.com/office/officeart/2005/8/layout/cycle3"/>
    <dgm:cxn modelId="{1EBA040C-3CA8-457D-9717-BF0672DFA314}" type="presParOf" srcId="{9337C828-F2F9-4C11-956E-25DE80764D14}" destId="{7E349923-3BFA-4B0F-BE82-C4FDAFED0738}" srcOrd="3" destOrd="0" presId="urn:microsoft.com/office/officeart/2005/8/layout/cycle3"/>
    <dgm:cxn modelId="{0D07FEEC-DACD-4EF7-9606-D6884E5EEA13}" type="presParOf" srcId="{9337C828-F2F9-4C11-956E-25DE80764D14}" destId="{FA16C834-57AF-43CC-B0F9-DF033D2F269B}" srcOrd="4" destOrd="0" presId="urn:microsoft.com/office/officeart/2005/8/layout/cycle3"/>
    <dgm:cxn modelId="{FEE6A410-3E82-48AF-9A0A-A5CF9396A0BF}" type="presParOf" srcId="{9337C828-F2F9-4C11-956E-25DE80764D14}" destId="{7D20CDA8-B25C-4536-B171-E4BBBE70EDE4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A73E6BE-AEE2-49CF-A1F5-788ECE6DBF00}" type="doc">
      <dgm:prSet loTypeId="urn:diagrams.loki3.com/VaryingWidthList+Icon" loCatId="list" qsTypeId="urn:microsoft.com/office/officeart/2005/8/quickstyle/simple1" qsCatId="simple" csTypeId="urn:microsoft.com/office/officeart/2005/8/colors/colorful2" csCatId="colorful" phldr="1"/>
      <dgm:spPr/>
    </dgm:pt>
    <dgm:pt modelId="{0C0FF2C0-AAB2-41DA-BCBB-9245B072BD8A}">
      <dgm:prSet phldrT="[Текст]" custT="1"/>
      <dgm:spPr>
        <a:solidFill>
          <a:schemeClr val="accent2">
            <a:lumMod val="60000"/>
            <a:lumOff val="40000"/>
          </a:schemeClr>
        </a:solidFill>
        <a:ln>
          <a:solidFill>
            <a:srgbClr val="3E1716"/>
          </a:solidFill>
        </a:ln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Предельная четкость</a:t>
          </a:r>
          <a:endParaRPr lang="ru-RU" sz="2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E9A21A-DBCA-482A-93D5-21D3FED48453}" type="parTrans" cxnId="{8168487F-2C0D-4BC0-98F1-2FFC3EEE13AE}">
      <dgm:prSet/>
      <dgm:spPr/>
      <dgm:t>
        <a:bodyPr/>
        <a:lstStyle/>
        <a:p>
          <a:endParaRPr lang="ru-RU"/>
        </a:p>
      </dgm:t>
    </dgm:pt>
    <dgm:pt modelId="{3A9D66C8-5A7C-4F8A-A6D0-549F7F44E2A8}" type="sibTrans" cxnId="{8168487F-2C0D-4BC0-98F1-2FFC3EEE13AE}">
      <dgm:prSet/>
      <dgm:spPr/>
      <dgm:t>
        <a:bodyPr/>
        <a:lstStyle/>
        <a:p>
          <a:endParaRPr lang="ru-RU"/>
        </a:p>
      </dgm:t>
    </dgm:pt>
    <dgm:pt modelId="{8F8E91BF-1924-4F66-BE9C-1B211DD234FE}">
      <dgm:prSet phldrT="[Текст]" custT="1"/>
      <dgm:spPr>
        <a:solidFill>
          <a:schemeClr val="accent2">
            <a:lumMod val="75000"/>
          </a:schemeClr>
        </a:solidFill>
        <a:ln>
          <a:solidFill>
            <a:srgbClr val="3E1716"/>
          </a:solidFill>
        </a:ln>
      </dgm:spPr>
      <dgm:t>
        <a:bodyPr/>
        <a:lstStyle/>
        <a:p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Информационная емкостью учебного материала используемого на уроке.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8E2AB2-64DB-46FB-AE3E-2A24C54EF587}" type="parTrans" cxnId="{2EBF348E-3186-4F28-B7C4-81DB9E4C9E91}">
      <dgm:prSet/>
      <dgm:spPr/>
      <dgm:t>
        <a:bodyPr/>
        <a:lstStyle/>
        <a:p>
          <a:endParaRPr lang="ru-RU"/>
        </a:p>
      </dgm:t>
    </dgm:pt>
    <dgm:pt modelId="{836516D4-839E-4C0C-9C84-354B9CCF70C2}" type="sibTrans" cxnId="{2EBF348E-3186-4F28-B7C4-81DB9E4C9E91}">
      <dgm:prSet/>
      <dgm:spPr/>
      <dgm:t>
        <a:bodyPr/>
        <a:lstStyle/>
        <a:p>
          <a:endParaRPr lang="ru-RU"/>
        </a:p>
      </dgm:t>
    </dgm:pt>
    <dgm:pt modelId="{D77DB661-BF9A-4D0E-8D5B-9DBF107FBB20}">
      <dgm:prSet custT="1"/>
      <dgm:spPr>
        <a:solidFill>
          <a:schemeClr val="accent6">
            <a:lumMod val="60000"/>
            <a:lumOff val="40000"/>
          </a:schemeClr>
        </a:solidFill>
        <a:ln>
          <a:solidFill>
            <a:srgbClr val="3E1716"/>
          </a:solidFill>
        </a:ln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Сжатость учебного материала </a:t>
          </a:r>
          <a:endParaRPr lang="ru-RU" sz="2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BD31C6-03B7-4791-96ED-2E869F4AB7B5}" type="parTrans" cxnId="{029B9F28-A28E-4A34-B958-FD0127FB77EA}">
      <dgm:prSet/>
      <dgm:spPr/>
      <dgm:t>
        <a:bodyPr/>
        <a:lstStyle/>
        <a:p>
          <a:endParaRPr lang="ru-RU"/>
        </a:p>
      </dgm:t>
    </dgm:pt>
    <dgm:pt modelId="{1AA19DAC-6709-4470-8DC3-424F18A98D4C}" type="sibTrans" cxnId="{029B9F28-A28E-4A34-B958-FD0127FB77EA}">
      <dgm:prSet/>
      <dgm:spPr/>
      <dgm:t>
        <a:bodyPr/>
        <a:lstStyle/>
        <a:p>
          <a:endParaRPr lang="ru-RU"/>
        </a:p>
      </dgm:t>
    </dgm:pt>
    <dgm:pt modelId="{C5FACCCF-C037-4B55-B315-5974DD8EB6A8}">
      <dgm:prSet custT="1"/>
      <dgm:spPr>
        <a:solidFill>
          <a:schemeClr val="accent6">
            <a:lumMod val="75000"/>
          </a:schemeClr>
        </a:solidFill>
        <a:ln>
          <a:solidFill>
            <a:srgbClr val="3E1716"/>
          </a:solidFill>
        </a:ln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Логическая взаимосвязанность</a:t>
          </a:r>
          <a:endParaRPr lang="ru-RU" sz="2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A0DF1F-9D34-43D7-A08B-669B16924915}" type="parTrans" cxnId="{5E9EA625-813E-45F0-B643-CB7AB65F6F82}">
      <dgm:prSet/>
      <dgm:spPr/>
      <dgm:t>
        <a:bodyPr/>
        <a:lstStyle/>
        <a:p>
          <a:endParaRPr lang="ru-RU"/>
        </a:p>
      </dgm:t>
    </dgm:pt>
    <dgm:pt modelId="{8EB598F4-DA6C-4055-8CCC-75254AEA7289}" type="sibTrans" cxnId="{5E9EA625-813E-45F0-B643-CB7AB65F6F82}">
      <dgm:prSet/>
      <dgm:spPr/>
      <dgm:t>
        <a:bodyPr/>
        <a:lstStyle/>
        <a:p>
          <a:endParaRPr lang="ru-RU"/>
        </a:p>
      </dgm:t>
    </dgm:pt>
    <dgm:pt modelId="{25947398-DD61-4094-AE14-615F95234A5E}" type="pres">
      <dgm:prSet presAssocID="{CA73E6BE-AEE2-49CF-A1F5-788ECE6DBF00}" presName="Name0" presStyleCnt="0">
        <dgm:presLayoutVars>
          <dgm:resizeHandles/>
        </dgm:presLayoutVars>
      </dgm:prSet>
      <dgm:spPr/>
    </dgm:pt>
    <dgm:pt modelId="{5E727DA8-A51B-4E52-ADA3-2E1E827415FD}" type="pres">
      <dgm:prSet presAssocID="{0C0FF2C0-AAB2-41DA-BCBB-9245B072BD8A}" presName="text" presStyleLbl="node1" presStyleIdx="0" presStyleCnt="4" custScaleX="220631" custLinFactNeighborX="-8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C2E00B-72F5-41C7-9DC4-0F3C133CA7FC}" type="pres">
      <dgm:prSet presAssocID="{3A9D66C8-5A7C-4F8A-A6D0-549F7F44E2A8}" presName="space" presStyleCnt="0"/>
      <dgm:spPr/>
    </dgm:pt>
    <dgm:pt modelId="{7BD1D8C8-6EF7-4C5F-9370-F76DFAB22A90}" type="pres">
      <dgm:prSet presAssocID="{D77DB661-BF9A-4D0E-8D5B-9DBF107FBB20}" presName="text" presStyleLbl="node1" presStyleIdx="1" presStyleCnt="4" custScaleX="330977" custLinFactNeighborX="-54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9F98FA-821B-4E98-A974-057CB06D449A}" type="pres">
      <dgm:prSet presAssocID="{1AA19DAC-6709-4470-8DC3-424F18A98D4C}" presName="space" presStyleCnt="0"/>
      <dgm:spPr/>
    </dgm:pt>
    <dgm:pt modelId="{0139C00E-0922-44FB-8149-C0ADEF805D05}" type="pres">
      <dgm:prSet presAssocID="{C5FACCCF-C037-4B55-B315-5974DD8EB6A8}" presName="text" presStyleLbl="node1" presStyleIdx="2" presStyleCnt="4" custScaleX="230121" custLinFactNeighborX="-30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BC98C9-0EEE-49C8-8BF1-7FDF7F7E76AE}" type="pres">
      <dgm:prSet presAssocID="{8EB598F4-DA6C-4055-8CCC-75254AEA7289}" presName="space" presStyleCnt="0"/>
      <dgm:spPr/>
    </dgm:pt>
    <dgm:pt modelId="{567124F5-D99A-401F-807E-106A8D4D962F}" type="pres">
      <dgm:prSet presAssocID="{8F8E91BF-1924-4F66-BE9C-1B211DD234FE}" presName="text" presStyleLbl="node1" presStyleIdx="3" presStyleCnt="4" custScaleX="846667" custLinFactY="100000" custLinFactNeighborY="1191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A54257-CF97-4059-B1F7-3899A845F6DE}" type="presOf" srcId="{0C0FF2C0-AAB2-41DA-BCBB-9245B072BD8A}" destId="{5E727DA8-A51B-4E52-ADA3-2E1E827415FD}" srcOrd="0" destOrd="0" presId="urn:diagrams.loki3.com/VaryingWidthList+Icon"/>
    <dgm:cxn modelId="{2EBF348E-3186-4F28-B7C4-81DB9E4C9E91}" srcId="{CA73E6BE-AEE2-49CF-A1F5-788ECE6DBF00}" destId="{8F8E91BF-1924-4F66-BE9C-1B211DD234FE}" srcOrd="3" destOrd="0" parTransId="{038E2AB2-64DB-46FB-AE3E-2A24C54EF587}" sibTransId="{836516D4-839E-4C0C-9C84-354B9CCF70C2}"/>
    <dgm:cxn modelId="{B4BB1C73-61F8-4194-80A7-501D118C6C2B}" type="presOf" srcId="{8F8E91BF-1924-4F66-BE9C-1B211DD234FE}" destId="{567124F5-D99A-401F-807E-106A8D4D962F}" srcOrd="0" destOrd="0" presId="urn:diagrams.loki3.com/VaryingWidthList+Icon"/>
    <dgm:cxn modelId="{4FB33EF4-BA7E-4ED6-97D3-0E4CF9AFFCA8}" type="presOf" srcId="{D77DB661-BF9A-4D0E-8D5B-9DBF107FBB20}" destId="{7BD1D8C8-6EF7-4C5F-9370-F76DFAB22A90}" srcOrd="0" destOrd="0" presId="urn:diagrams.loki3.com/VaryingWidthList+Icon"/>
    <dgm:cxn modelId="{8168487F-2C0D-4BC0-98F1-2FFC3EEE13AE}" srcId="{CA73E6BE-AEE2-49CF-A1F5-788ECE6DBF00}" destId="{0C0FF2C0-AAB2-41DA-BCBB-9245B072BD8A}" srcOrd="0" destOrd="0" parTransId="{D2E9A21A-DBCA-482A-93D5-21D3FED48453}" sibTransId="{3A9D66C8-5A7C-4F8A-A6D0-549F7F44E2A8}"/>
    <dgm:cxn modelId="{CFCF7BC2-ED27-4E27-B649-838AFBD5FA86}" type="presOf" srcId="{CA73E6BE-AEE2-49CF-A1F5-788ECE6DBF00}" destId="{25947398-DD61-4094-AE14-615F95234A5E}" srcOrd="0" destOrd="0" presId="urn:diagrams.loki3.com/VaryingWidthList+Icon"/>
    <dgm:cxn modelId="{5E9EA625-813E-45F0-B643-CB7AB65F6F82}" srcId="{CA73E6BE-AEE2-49CF-A1F5-788ECE6DBF00}" destId="{C5FACCCF-C037-4B55-B315-5974DD8EB6A8}" srcOrd="2" destOrd="0" parTransId="{25A0DF1F-9D34-43D7-A08B-669B16924915}" sibTransId="{8EB598F4-DA6C-4055-8CCC-75254AEA7289}"/>
    <dgm:cxn modelId="{75C0B44E-C221-4351-B9DE-31D066B24A3C}" type="presOf" srcId="{C5FACCCF-C037-4B55-B315-5974DD8EB6A8}" destId="{0139C00E-0922-44FB-8149-C0ADEF805D05}" srcOrd="0" destOrd="0" presId="urn:diagrams.loki3.com/VaryingWidthList+Icon"/>
    <dgm:cxn modelId="{029B9F28-A28E-4A34-B958-FD0127FB77EA}" srcId="{CA73E6BE-AEE2-49CF-A1F5-788ECE6DBF00}" destId="{D77DB661-BF9A-4D0E-8D5B-9DBF107FBB20}" srcOrd="1" destOrd="0" parTransId="{EEBD31C6-03B7-4791-96ED-2E869F4AB7B5}" sibTransId="{1AA19DAC-6709-4470-8DC3-424F18A98D4C}"/>
    <dgm:cxn modelId="{5974007E-E2A3-4D16-A53A-0310E7A8E1A6}" type="presParOf" srcId="{25947398-DD61-4094-AE14-615F95234A5E}" destId="{5E727DA8-A51B-4E52-ADA3-2E1E827415FD}" srcOrd="0" destOrd="0" presId="urn:diagrams.loki3.com/VaryingWidthList+Icon"/>
    <dgm:cxn modelId="{2D47CF73-9057-4220-8B97-6A646C43D830}" type="presParOf" srcId="{25947398-DD61-4094-AE14-615F95234A5E}" destId="{34C2E00B-72F5-41C7-9DC4-0F3C133CA7FC}" srcOrd="1" destOrd="0" presId="urn:diagrams.loki3.com/VaryingWidthList+Icon"/>
    <dgm:cxn modelId="{6A7142B3-4F34-4A4E-B5B6-2BD6F218CF26}" type="presParOf" srcId="{25947398-DD61-4094-AE14-615F95234A5E}" destId="{7BD1D8C8-6EF7-4C5F-9370-F76DFAB22A90}" srcOrd="2" destOrd="0" presId="urn:diagrams.loki3.com/VaryingWidthList+Icon"/>
    <dgm:cxn modelId="{E592CC95-4D7C-4F9D-BF85-86B1C3D61455}" type="presParOf" srcId="{25947398-DD61-4094-AE14-615F95234A5E}" destId="{6E9F98FA-821B-4E98-A974-057CB06D449A}" srcOrd="3" destOrd="0" presId="urn:diagrams.loki3.com/VaryingWidthList+Icon"/>
    <dgm:cxn modelId="{B2CA8A4E-6308-43E3-8DB8-C6748045F417}" type="presParOf" srcId="{25947398-DD61-4094-AE14-615F95234A5E}" destId="{0139C00E-0922-44FB-8149-C0ADEF805D05}" srcOrd="4" destOrd="0" presId="urn:diagrams.loki3.com/VaryingWidthList+Icon"/>
    <dgm:cxn modelId="{483E364D-05C1-4ABD-8E2F-97B3219A1869}" type="presParOf" srcId="{25947398-DD61-4094-AE14-615F95234A5E}" destId="{6FBC98C9-0EEE-49C8-8BF1-7FDF7F7E76AE}" srcOrd="5" destOrd="0" presId="urn:diagrams.loki3.com/VaryingWidthList+Icon"/>
    <dgm:cxn modelId="{2F71AC93-3B5F-4AA0-9C92-830DB546C794}" type="presParOf" srcId="{25947398-DD61-4094-AE14-615F95234A5E}" destId="{567124F5-D99A-401F-807E-106A8D4D962F}" srcOrd="6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492EC5D-BF38-4E85-A619-E2D5A4676A5F}" type="doc">
      <dgm:prSet loTypeId="urn:microsoft.com/office/officeart/2005/8/layout/process4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46141058-88D9-47E5-8361-6D0B1BC48EC6}">
      <dgm:prSet phldrT="[Текст]" custT="1"/>
      <dgm:spPr>
        <a:ln w="38100">
          <a:solidFill>
            <a:schemeClr val="accent2">
              <a:lumMod val="50000"/>
            </a:schemeClr>
          </a:solidFill>
        </a:ln>
      </dgm:spPr>
      <dgm:t>
        <a:bodyPr/>
        <a:lstStyle/>
        <a:p>
          <a:pPr algn="just"/>
          <a:r>
            <a:rPr lang="ru-RU" sz="1800" b="1" i="1" dirty="0" smtClean="0">
              <a:latin typeface="Arial" panose="020B0604020202020204" pitchFamily="34" charset="0"/>
              <a:cs typeface="Arial" panose="020B0604020202020204" pitchFamily="34" charset="0"/>
            </a:rPr>
            <a:t>задание требует продвижения от воспроизведения известного образца к самостоятельному пополнению знания.</a:t>
          </a:r>
          <a:endParaRPr lang="ru-RU" sz="1800" b="1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969598-6393-4D2D-AB53-2C686C9A4FD0}" type="parTrans" cxnId="{D3314E6A-10FF-4D57-ACAB-5147E577E9EE}">
      <dgm:prSet/>
      <dgm:spPr/>
      <dgm:t>
        <a:bodyPr/>
        <a:lstStyle/>
        <a:p>
          <a:endParaRPr lang="ru-RU"/>
        </a:p>
      </dgm:t>
    </dgm:pt>
    <dgm:pt modelId="{60280A31-983E-492B-8FE7-E1923237F6D1}" type="sibTrans" cxnId="{D3314E6A-10FF-4D57-ACAB-5147E577E9EE}">
      <dgm:prSet/>
      <dgm:spPr/>
      <dgm:t>
        <a:bodyPr/>
        <a:lstStyle/>
        <a:p>
          <a:endParaRPr lang="ru-RU"/>
        </a:p>
      </dgm:t>
    </dgm:pt>
    <dgm:pt modelId="{A4110CB3-59AD-42AA-A375-1DC78ADF5F92}">
      <dgm:prSet phldrT="[Текст]" custT="1"/>
      <dgm:spPr>
        <a:ln w="38100">
          <a:solidFill>
            <a:schemeClr val="accent2">
              <a:lumMod val="50000"/>
            </a:schemeClr>
          </a:solidFill>
        </a:ln>
      </dgm:spPr>
      <dgm:t>
        <a:bodyPr/>
        <a:lstStyle/>
        <a:p>
          <a:pPr algn="just"/>
          <a:r>
            <a:rPr lang="ru-RU" sz="1600" b="1" i="1" dirty="0" smtClean="0">
              <a:latin typeface="Arial" panose="020B0604020202020204" pitchFamily="34" charset="0"/>
              <a:cs typeface="Arial" panose="020B0604020202020204" pitchFamily="34" charset="0"/>
            </a:rPr>
            <a:t>задание требует поиска и разработки новых, не изучавшихся ранее подходов к анализу незнакомой проблемы или ситуации, требующей принятия решения в ситуации</a:t>
          </a:r>
          <a:endParaRPr lang="ru-RU" sz="1600" b="1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C13130-8042-4BC1-9957-44F9BD45897B}" type="parTrans" cxnId="{DDD3B2EA-60D3-4B8E-8D2F-CC8D3322B766}">
      <dgm:prSet/>
      <dgm:spPr/>
      <dgm:t>
        <a:bodyPr/>
        <a:lstStyle/>
        <a:p>
          <a:endParaRPr lang="ru-RU"/>
        </a:p>
      </dgm:t>
    </dgm:pt>
    <dgm:pt modelId="{01B71C52-A1A1-4648-9CA5-BC79C152C8AA}" type="sibTrans" cxnId="{DDD3B2EA-60D3-4B8E-8D2F-CC8D3322B766}">
      <dgm:prSet/>
      <dgm:spPr/>
      <dgm:t>
        <a:bodyPr/>
        <a:lstStyle/>
        <a:p>
          <a:endParaRPr lang="ru-RU"/>
        </a:p>
      </dgm:t>
    </dgm:pt>
    <dgm:pt modelId="{3E90BF74-0D77-4403-81DD-5B06E25F74A2}">
      <dgm:prSet phldrT="[Текст]" custT="1"/>
      <dgm:spPr>
        <a:ln w="38100">
          <a:solidFill>
            <a:schemeClr val="accent2">
              <a:lumMod val="50000"/>
            </a:schemeClr>
          </a:solidFill>
        </a:ln>
      </dgm:spPr>
      <dgm:t>
        <a:bodyPr/>
        <a:lstStyle/>
        <a:p>
          <a:pPr algn="just"/>
          <a:r>
            <a:rPr lang="ru-RU" sz="1600" b="1" i="1" dirty="0" smtClean="0">
              <a:latin typeface="Arial" panose="020B0604020202020204" pitchFamily="34" charset="0"/>
              <a:cs typeface="Arial" panose="020B0604020202020204" pitchFamily="34" charset="0"/>
            </a:rPr>
            <a:t>задание предполагает создание письменного или устного связного высказывания устного или письменного заключения с заданными параметрами: тематикой, коммуникативной задачей, объемом, форматом.</a:t>
          </a:r>
          <a:endParaRPr lang="ru-RU" sz="1600" b="1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84D16A-43E9-4256-B5FD-2B18E8C72F0A}" type="parTrans" cxnId="{48EB62E6-DCF0-41BA-863B-CEE057BA0711}">
      <dgm:prSet/>
      <dgm:spPr/>
      <dgm:t>
        <a:bodyPr/>
        <a:lstStyle/>
        <a:p>
          <a:endParaRPr lang="ru-RU"/>
        </a:p>
      </dgm:t>
    </dgm:pt>
    <dgm:pt modelId="{74DD9B25-14C4-4EE3-B383-3F76551943AC}" type="sibTrans" cxnId="{48EB62E6-DCF0-41BA-863B-CEE057BA0711}">
      <dgm:prSet/>
      <dgm:spPr/>
      <dgm:t>
        <a:bodyPr/>
        <a:lstStyle/>
        <a:p>
          <a:endParaRPr lang="ru-RU"/>
        </a:p>
      </dgm:t>
    </dgm:pt>
    <dgm:pt modelId="{A13835A6-E270-42A7-BF40-C561748FD94D}">
      <dgm:prSet custT="1"/>
      <dgm:spPr>
        <a:ln w="38100"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ru-RU" sz="1600" b="1" i="1" dirty="0" smtClean="0">
              <a:latin typeface="Arial" panose="020B0604020202020204" pitchFamily="34" charset="0"/>
              <a:cs typeface="Arial" panose="020B0604020202020204" pitchFamily="34" charset="0"/>
            </a:rPr>
            <a:t>задание предполагает разумное и оправданное использование ИКТ в целях повышения эффективности процесса формирования всех ключевых навыков.</a:t>
          </a:r>
          <a:endParaRPr lang="ru-RU" sz="1600" b="1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E3C35D-080D-4BC5-9732-A20FD8E0205B}" type="parTrans" cxnId="{5B5E6B4C-9255-4518-8045-FA942B93FA31}">
      <dgm:prSet/>
      <dgm:spPr/>
      <dgm:t>
        <a:bodyPr/>
        <a:lstStyle/>
        <a:p>
          <a:endParaRPr lang="ru-RU"/>
        </a:p>
      </dgm:t>
    </dgm:pt>
    <dgm:pt modelId="{F547F154-34E2-4085-8E02-77DFC6D5315B}" type="sibTrans" cxnId="{5B5E6B4C-9255-4518-8045-FA942B93FA31}">
      <dgm:prSet/>
      <dgm:spPr/>
      <dgm:t>
        <a:bodyPr/>
        <a:lstStyle/>
        <a:p>
          <a:endParaRPr lang="ru-RU"/>
        </a:p>
      </dgm:t>
    </dgm:pt>
    <dgm:pt modelId="{7FAFF1C2-5E3A-451B-89C6-F05EC8BD49FD}" type="pres">
      <dgm:prSet presAssocID="{D492EC5D-BF38-4E85-A619-E2D5A4676A5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092350-C458-474E-9935-EE6AFACE9EF0}" type="pres">
      <dgm:prSet presAssocID="{A13835A6-E270-42A7-BF40-C561748FD94D}" presName="boxAndChildren" presStyleCnt="0"/>
      <dgm:spPr/>
    </dgm:pt>
    <dgm:pt modelId="{6EBF1003-2529-4576-ACCC-B9A3A8E69D13}" type="pres">
      <dgm:prSet presAssocID="{A13835A6-E270-42A7-BF40-C561748FD94D}" presName="parentTextBox" presStyleLbl="node1" presStyleIdx="0" presStyleCnt="4" custLinFactNeighborY="-18887"/>
      <dgm:spPr/>
      <dgm:t>
        <a:bodyPr/>
        <a:lstStyle/>
        <a:p>
          <a:endParaRPr lang="ru-RU"/>
        </a:p>
      </dgm:t>
    </dgm:pt>
    <dgm:pt modelId="{2AFB78FC-3FDE-4AD1-B772-02A5D02799F7}" type="pres">
      <dgm:prSet presAssocID="{74DD9B25-14C4-4EE3-B383-3F76551943AC}" presName="sp" presStyleCnt="0"/>
      <dgm:spPr/>
    </dgm:pt>
    <dgm:pt modelId="{A7203214-2451-44CD-A6D6-C30575BFCAD1}" type="pres">
      <dgm:prSet presAssocID="{3E90BF74-0D77-4403-81DD-5B06E25F74A2}" presName="arrowAndChildren" presStyleCnt="0"/>
      <dgm:spPr/>
    </dgm:pt>
    <dgm:pt modelId="{554811B4-CDBA-4F22-9879-45F19692BAC4}" type="pres">
      <dgm:prSet presAssocID="{3E90BF74-0D77-4403-81DD-5B06E25F74A2}" presName="parentTextArrow" presStyleLbl="node1" presStyleIdx="1" presStyleCnt="4"/>
      <dgm:spPr/>
      <dgm:t>
        <a:bodyPr/>
        <a:lstStyle/>
        <a:p>
          <a:endParaRPr lang="ru-RU"/>
        </a:p>
      </dgm:t>
    </dgm:pt>
    <dgm:pt modelId="{569331F6-CD46-4039-B7AA-D4C3F2AE49AF}" type="pres">
      <dgm:prSet presAssocID="{01B71C52-A1A1-4648-9CA5-BC79C152C8AA}" presName="sp" presStyleCnt="0"/>
      <dgm:spPr/>
    </dgm:pt>
    <dgm:pt modelId="{857F0BA9-86D7-4345-8506-7207503A0E47}" type="pres">
      <dgm:prSet presAssocID="{A4110CB3-59AD-42AA-A375-1DC78ADF5F92}" presName="arrowAndChildren" presStyleCnt="0"/>
      <dgm:spPr/>
    </dgm:pt>
    <dgm:pt modelId="{7950B5C6-3557-4C08-A997-363B2F296EBD}" type="pres">
      <dgm:prSet presAssocID="{A4110CB3-59AD-42AA-A375-1DC78ADF5F92}" presName="parentTextArrow" presStyleLbl="node1" presStyleIdx="2" presStyleCnt="4" custLinFactNeighborY="-6240"/>
      <dgm:spPr/>
      <dgm:t>
        <a:bodyPr/>
        <a:lstStyle/>
        <a:p>
          <a:endParaRPr lang="ru-RU"/>
        </a:p>
      </dgm:t>
    </dgm:pt>
    <dgm:pt modelId="{E2ADD055-AAE7-4F02-A7D7-276224B04F61}" type="pres">
      <dgm:prSet presAssocID="{60280A31-983E-492B-8FE7-E1923237F6D1}" presName="sp" presStyleCnt="0"/>
      <dgm:spPr/>
    </dgm:pt>
    <dgm:pt modelId="{8049D179-C76E-4C63-BF36-510F89A41AA2}" type="pres">
      <dgm:prSet presAssocID="{46141058-88D9-47E5-8361-6D0B1BC48EC6}" presName="arrowAndChildren" presStyleCnt="0"/>
      <dgm:spPr/>
    </dgm:pt>
    <dgm:pt modelId="{040607CF-3B68-4047-910C-864C7EC820CC}" type="pres">
      <dgm:prSet presAssocID="{46141058-88D9-47E5-8361-6D0B1BC48EC6}" presName="parentTextArrow" presStyleLbl="node1" presStyleIdx="3" presStyleCnt="4" custLinFactNeighborY="-6317"/>
      <dgm:spPr/>
      <dgm:t>
        <a:bodyPr/>
        <a:lstStyle/>
        <a:p>
          <a:endParaRPr lang="ru-RU"/>
        </a:p>
      </dgm:t>
    </dgm:pt>
  </dgm:ptLst>
  <dgm:cxnLst>
    <dgm:cxn modelId="{54D22750-9763-49A4-87D6-9125F4C0194D}" type="presOf" srcId="{46141058-88D9-47E5-8361-6D0B1BC48EC6}" destId="{040607CF-3B68-4047-910C-864C7EC820CC}" srcOrd="0" destOrd="0" presId="urn:microsoft.com/office/officeart/2005/8/layout/process4"/>
    <dgm:cxn modelId="{0B0267A0-3347-4E95-9EDC-B621EF2EA247}" type="presOf" srcId="{A13835A6-E270-42A7-BF40-C561748FD94D}" destId="{6EBF1003-2529-4576-ACCC-B9A3A8E69D13}" srcOrd="0" destOrd="0" presId="urn:microsoft.com/office/officeart/2005/8/layout/process4"/>
    <dgm:cxn modelId="{48EB62E6-DCF0-41BA-863B-CEE057BA0711}" srcId="{D492EC5D-BF38-4E85-A619-E2D5A4676A5F}" destId="{3E90BF74-0D77-4403-81DD-5B06E25F74A2}" srcOrd="2" destOrd="0" parTransId="{A384D16A-43E9-4256-B5FD-2B18E8C72F0A}" sibTransId="{74DD9B25-14C4-4EE3-B383-3F76551943AC}"/>
    <dgm:cxn modelId="{520CD26B-2838-4175-8368-6605C5B7CB2B}" type="presOf" srcId="{D492EC5D-BF38-4E85-A619-E2D5A4676A5F}" destId="{7FAFF1C2-5E3A-451B-89C6-F05EC8BD49FD}" srcOrd="0" destOrd="0" presId="urn:microsoft.com/office/officeart/2005/8/layout/process4"/>
    <dgm:cxn modelId="{02963F34-854B-48E5-BA2B-C34B511FFF56}" type="presOf" srcId="{3E90BF74-0D77-4403-81DD-5B06E25F74A2}" destId="{554811B4-CDBA-4F22-9879-45F19692BAC4}" srcOrd="0" destOrd="0" presId="urn:microsoft.com/office/officeart/2005/8/layout/process4"/>
    <dgm:cxn modelId="{9EAB51EE-081C-4984-8B55-CEB93EAA3785}" type="presOf" srcId="{A4110CB3-59AD-42AA-A375-1DC78ADF5F92}" destId="{7950B5C6-3557-4C08-A997-363B2F296EBD}" srcOrd="0" destOrd="0" presId="urn:microsoft.com/office/officeart/2005/8/layout/process4"/>
    <dgm:cxn modelId="{DDD3B2EA-60D3-4B8E-8D2F-CC8D3322B766}" srcId="{D492EC5D-BF38-4E85-A619-E2D5A4676A5F}" destId="{A4110CB3-59AD-42AA-A375-1DC78ADF5F92}" srcOrd="1" destOrd="0" parTransId="{16C13130-8042-4BC1-9957-44F9BD45897B}" sibTransId="{01B71C52-A1A1-4648-9CA5-BC79C152C8AA}"/>
    <dgm:cxn modelId="{5B5E6B4C-9255-4518-8045-FA942B93FA31}" srcId="{D492EC5D-BF38-4E85-A619-E2D5A4676A5F}" destId="{A13835A6-E270-42A7-BF40-C561748FD94D}" srcOrd="3" destOrd="0" parTransId="{31E3C35D-080D-4BC5-9732-A20FD8E0205B}" sibTransId="{F547F154-34E2-4085-8E02-77DFC6D5315B}"/>
    <dgm:cxn modelId="{D3314E6A-10FF-4D57-ACAB-5147E577E9EE}" srcId="{D492EC5D-BF38-4E85-A619-E2D5A4676A5F}" destId="{46141058-88D9-47E5-8361-6D0B1BC48EC6}" srcOrd="0" destOrd="0" parTransId="{A2969598-6393-4D2D-AB53-2C686C9A4FD0}" sibTransId="{60280A31-983E-492B-8FE7-E1923237F6D1}"/>
    <dgm:cxn modelId="{5484AD28-4460-4EB1-B099-7343E384FF19}" type="presParOf" srcId="{7FAFF1C2-5E3A-451B-89C6-F05EC8BD49FD}" destId="{84092350-C458-474E-9935-EE6AFACE9EF0}" srcOrd="0" destOrd="0" presId="urn:microsoft.com/office/officeart/2005/8/layout/process4"/>
    <dgm:cxn modelId="{1A574A4D-4E13-48DB-8959-F99DF11306B6}" type="presParOf" srcId="{84092350-C458-474E-9935-EE6AFACE9EF0}" destId="{6EBF1003-2529-4576-ACCC-B9A3A8E69D13}" srcOrd="0" destOrd="0" presId="urn:microsoft.com/office/officeart/2005/8/layout/process4"/>
    <dgm:cxn modelId="{FF8D14CE-688E-4969-A02F-F12E3CF1913A}" type="presParOf" srcId="{7FAFF1C2-5E3A-451B-89C6-F05EC8BD49FD}" destId="{2AFB78FC-3FDE-4AD1-B772-02A5D02799F7}" srcOrd="1" destOrd="0" presId="urn:microsoft.com/office/officeart/2005/8/layout/process4"/>
    <dgm:cxn modelId="{C06C0337-CC80-402D-A919-24D9B5247DE7}" type="presParOf" srcId="{7FAFF1C2-5E3A-451B-89C6-F05EC8BD49FD}" destId="{A7203214-2451-44CD-A6D6-C30575BFCAD1}" srcOrd="2" destOrd="0" presId="urn:microsoft.com/office/officeart/2005/8/layout/process4"/>
    <dgm:cxn modelId="{B6548287-CF9E-4F61-AF99-F62D82F7DBA7}" type="presParOf" srcId="{A7203214-2451-44CD-A6D6-C30575BFCAD1}" destId="{554811B4-CDBA-4F22-9879-45F19692BAC4}" srcOrd="0" destOrd="0" presId="urn:microsoft.com/office/officeart/2005/8/layout/process4"/>
    <dgm:cxn modelId="{0382144F-8AE6-46EE-8E84-D2B01D0881F0}" type="presParOf" srcId="{7FAFF1C2-5E3A-451B-89C6-F05EC8BD49FD}" destId="{569331F6-CD46-4039-B7AA-D4C3F2AE49AF}" srcOrd="3" destOrd="0" presId="urn:microsoft.com/office/officeart/2005/8/layout/process4"/>
    <dgm:cxn modelId="{26422417-71C4-4CF7-A25F-62AFCC1BD0C2}" type="presParOf" srcId="{7FAFF1C2-5E3A-451B-89C6-F05EC8BD49FD}" destId="{857F0BA9-86D7-4345-8506-7207503A0E47}" srcOrd="4" destOrd="0" presId="urn:microsoft.com/office/officeart/2005/8/layout/process4"/>
    <dgm:cxn modelId="{1D69198F-E11B-49A9-8860-DC2BBD77C11D}" type="presParOf" srcId="{857F0BA9-86D7-4345-8506-7207503A0E47}" destId="{7950B5C6-3557-4C08-A997-363B2F296EBD}" srcOrd="0" destOrd="0" presId="urn:microsoft.com/office/officeart/2005/8/layout/process4"/>
    <dgm:cxn modelId="{EAF72D52-8746-4F4A-81A1-6D4B3996D841}" type="presParOf" srcId="{7FAFF1C2-5E3A-451B-89C6-F05EC8BD49FD}" destId="{E2ADD055-AAE7-4F02-A7D7-276224B04F61}" srcOrd="5" destOrd="0" presId="urn:microsoft.com/office/officeart/2005/8/layout/process4"/>
    <dgm:cxn modelId="{2083B366-3A95-4EFE-A65C-42292C3CA13F}" type="presParOf" srcId="{7FAFF1C2-5E3A-451B-89C6-F05EC8BD49FD}" destId="{8049D179-C76E-4C63-BF36-510F89A41AA2}" srcOrd="6" destOrd="0" presId="urn:microsoft.com/office/officeart/2005/8/layout/process4"/>
    <dgm:cxn modelId="{E0D232C4-1D0F-4FE9-8C15-CC21D1D080E6}" type="presParOf" srcId="{8049D179-C76E-4C63-BF36-510F89A41AA2}" destId="{040607CF-3B68-4047-910C-864C7EC820C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A5CA28C-A0C9-496E-BCAF-5DA5CA508E05}" type="doc">
      <dgm:prSet loTypeId="urn:microsoft.com/office/officeart/2005/8/layout/vList6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09A0422D-4B59-442A-B27D-DAD96AD80BD7}">
      <dgm:prSet phldrT="[Текст]" custT="1"/>
      <dgm:spPr/>
      <dgm:t>
        <a:bodyPr/>
        <a:lstStyle/>
        <a:p>
          <a:r>
            <a:rPr lang="ru-RU" sz="2000" b="1" i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Стимул</a:t>
          </a:r>
          <a:endParaRPr lang="ru-RU" sz="2000" i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5A524C-E5E1-463C-AAD6-2176A6A3D4B1}" type="parTrans" cxnId="{942F5DAB-3DAC-4C32-8036-233A3B71CCDF}">
      <dgm:prSet/>
      <dgm:spPr/>
      <dgm:t>
        <a:bodyPr/>
        <a:lstStyle/>
        <a:p>
          <a:endParaRPr lang="ru-RU"/>
        </a:p>
      </dgm:t>
    </dgm:pt>
    <dgm:pt modelId="{17185D84-F0E1-4DB3-9B86-B7A12633844A}" type="sibTrans" cxnId="{942F5DAB-3DAC-4C32-8036-233A3B71CCDF}">
      <dgm:prSet/>
      <dgm:spPr/>
      <dgm:t>
        <a:bodyPr/>
        <a:lstStyle/>
        <a:p>
          <a:endParaRPr lang="ru-RU"/>
        </a:p>
      </dgm:t>
    </dgm:pt>
    <dgm:pt modelId="{FAF9FE9D-F841-402F-A843-01E6FC13927E}">
      <dgm:prSet phldrT="[Текст]" custT="1"/>
      <dgm:spPr/>
      <dgm:t>
        <a:bodyPr/>
        <a:lstStyle/>
        <a:p>
          <a:r>
            <a:rPr lang="ru-RU" sz="2000" b="1" i="0" dirty="0" smtClean="0">
              <a:latin typeface="Arial" panose="020B0604020202020204" pitchFamily="34" charset="0"/>
              <a:cs typeface="Arial" panose="020B0604020202020204" pitchFamily="34" charset="0"/>
            </a:rPr>
            <a:t>Инструмент оценивания</a:t>
          </a:r>
          <a:endParaRPr lang="ru-RU" sz="200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D9573B-04E5-42BF-9B3E-235581AE9395}" type="parTrans" cxnId="{3D98093B-A1D4-4CEC-AA1B-9902DBD64336}">
      <dgm:prSet/>
      <dgm:spPr/>
      <dgm:t>
        <a:bodyPr/>
        <a:lstStyle/>
        <a:p>
          <a:endParaRPr lang="ru-RU"/>
        </a:p>
      </dgm:t>
    </dgm:pt>
    <dgm:pt modelId="{C28BC8DD-A9A5-4D46-A7F2-69EDC481F1E8}" type="sibTrans" cxnId="{3D98093B-A1D4-4CEC-AA1B-9902DBD64336}">
      <dgm:prSet/>
      <dgm:spPr/>
      <dgm:t>
        <a:bodyPr/>
        <a:lstStyle/>
        <a:p>
          <a:endParaRPr lang="ru-RU"/>
        </a:p>
      </dgm:t>
    </dgm:pt>
    <dgm:pt modelId="{13836DF5-1DF6-4A8E-AA75-6E3FDD46CC0C}">
      <dgm:prSet phldrT="[Текст]" custT="1"/>
      <dgm:spPr>
        <a:ln w="50800">
          <a:solidFill>
            <a:schemeClr val="accent2">
              <a:lumMod val="50000"/>
              <a:alpha val="90000"/>
            </a:schemeClr>
          </a:solidFill>
        </a:ln>
      </dgm:spPr>
      <dgm:t>
        <a:bodyPr/>
        <a:lstStyle/>
        <a:p>
          <a:r>
            <a:rPr lang="ru-RU" sz="2000" b="1" i="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представляет собой шкалу критериев и показателей, модельного ответа, бланка наблюдения и т.д.</a:t>
          </a:r>
          <a:endParaRPr lang="ru-RU" sz="2000" b="1" i="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15C821-8091-4C72-9EBC-7A0D45C3F36C}" type="parTrans" cxnId="{01A968F1-2F75-4453-8A9A-F72869068D7E}">
      <dgm:prSet/>
      <dgm:spPr/>
      <dgm:t>
        <a:bodyPr/>
        <a:lstStyle/>
        <a:p>
          <a:endParaRPr lang="ru-RU"/>
        </a:p>
      </dgm:t>
    </dgm:pt>
    <dgm:pt modelId="{7ABB8FAA-9074-4076-8B24-538F0A356F6D}" type="sibTrans" cxnId="{01A968F1-2F75-4453-8A9A-F72869068D7E}">
      <dgm:prSet/>
      <dgm:spPr/>
      <dgm:t>
        <a:bodyPr/>
        <a:lstStyle/>
        <a:p>
          <a:endParaRPr lang="ru-RU"/>
        </a:p>
      </dgm:t>
    </dgm:pt>
    <dgm:pt modelId="{AC91BA97-1C14-4803-A1BC-4B0823139773}">
      <dgm:prSet custT="1"/>
      <dgm:spPr/>
      <dgm:t>
        <a:bodyPr/>
        <a:lstStyle/>
        <a:p>
          <a:r>
            <a:rPr lang="ru-RU" sz="2000" b="1" i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Задачная формулировка</a:t>
          </a:r>
          <a:endParaRPr lang="ru-RU" sz="2000" b="1" i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A924E6-5425-4B5A-B46D-2B8C1297DBF1}" type="parTrans" cxnId="{B3ACFB8D-9B1D-4065-82C0-120F42AE5FEE}">
      <dgm:prSet/>
      <dgm:spPr/>
      <dgm:t>
        <a:bodyPr/>
        <a:lstStyle/>
        <a:p>
          <a:endParaRPr lang="ru-RU"/>
        </a:p>
      </dgm:t>
    </dgm:pt>
    <dgm:pt modelId="{5DBAE58B-606C-4752-B7FB-534C5FDCDFB2}" type="sibTrans" cxnId="{B3ACFB8D-9B1D-4065-82C0-120F42AE5FEE}">
      <dgm:prSet/>
      <dgm:spPr/>
      <dgm:t>
        <a:bodyPr/>
        <a:lstStyle/>
        <a:p>
          <a:endParaRPr lang="ru-RU"/>
        </a:p>
      </dgm:t>
    </dgm:pt>
    <dgm:pt modelId="{CC1A7A07-5794-4968-9A27-AB7554C35993}">
      <dgm:prSet custT="1"/>
      <dgm:spPr/>
      <dgm:t>
        <a:bodyPr/>
        <a:lstStyle/>
        <a:p>
          <a:r>
            <a:rPr lang="ru-RU" sz="2000" b="1" i="0" dirty="0" smtClean="0">
              <a:latin typeface="Arial" panose="020B0604020202020204" pitchFamily="34" charset="0"/>
              <a:cs typeface="Arial" panose="020B0604020202020204" pitchFamily="34" charset="0"/>
            </a:rPr>
            <a:t>Источник информации</a:t>
          </a:r>
          <a:endParaRPr lang="ru-RU" sz="200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01F58B-D22F-4783-8D8E-8B97B840A186}" type="parTrans" cxnId="{117BAAE1-93C2-4B4C-8B60-B9DCA5BD0277}">
      <dgm:prSet/>
      <dgm:spPr/>
      <dgm:t>
        <a:bodyPr/>
        <a:lstStyle/>
        <a:p>
          <a:endParaRPr lang="ru-RU"/>
        </a:p>
      </dgm:t>
    </dgm:pt>
    <dgm:pt modelId="{AD9BBD73-49D6-42E1-B196-993618FA0666}" type="sibTrans" cxnId="{117BAAE1-93C2-4B4C-8B60-B9DCA5BD0277}">
      <dgm:prSet/>
      <dgm:spPr/>
      <dgm:t>
        <a:bodyPr/>
        <a:lstStyle/>
        <a:p>
          <a:endParaRPr lang="ru-RU"/>
        </a:p>
      </dgm:t>
    </dgm:pt>
    <dgm:pt modelId="{3F6FA52C-92A1-47D9-9DDE-C6BDB94A6899}">
      <dgm:prSet custT="1"/>
      <dgm:spPr/>
      <dgm:t>
        <a:bodyPr/>
        <a:lstStyle/>
        <a:p>
          <a:r>
            <a:rPr lang="ru-RU" sz="2000" b="1" i="0" dirty="0" smtClean="0">
              <a:latin typeface="Arial" panose="020B0604020202020204" pitchFamily="34" charset="0"/>
              <a:cs typeface="Arial" panose="020B0604020202020204" pitchFamily="34" charset="0"/>
            </a:rPr>
            <a:t>Бланк для выполнения задания</a:t>
          </a:r>
          <a:endParaRPr lang="ru-RU" sz="200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A026E3-E046-4AC7-B7EC-F7802BA3A7AD}" type="parTrans" cxnId="{B7529E31-1B36-4980-8193-B085B0C7D825}">
      <dgm:prSet/>
      <dgm:spPr/>
      <dgm:t>
        <a:bodyPr/>
        <a:lstStyle/>
        <a:p>
          <a:endParaRPr lang="ru-RU"/>
        </a:p>
      </dgm:t>
    </dgm:pt>
    <dgm:pt modelId="{65B87717-87E5-4CB5-A2C7-65746F4A1D22}" type="sibTrans" cxnId="{B7529E31-1B36-4980-8193-B085B0C7D825}">
      <dgm:prSet/>
      <dgm:spPr/>
      <dgm:t>
        <a:bodyPr/>
        <a:lstStyle/>
        <a:p>
          <a:endParaRPr lang="ru-RU"/>
        </a:p>
      </dgm:t>
    </dgm:pt>
    <dgm:pt modelId="{4AF88A08-6A8F-4E4F-9659-24F9CE82E94B}">
      <dgm:prSet custT="1"/>
      <dgm:spPr>
        <a:ln w="50800">
          <a:solidFill>
            <a:schemeClr val="accent2">
              <a:lumMod val="50000"/>
              <a:alpha val="90000"/>
            </a:schemeClr>
          </a:solidFill>
        </a:ln>
      </dgm:spPr>
      <dgm:t>
        <a:bodyPr/>
        <a:lstStyle/>
        <a:p>
          <a:r>
            <a:rPr lang="ru-RU" sz="1600" b="1" i="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нужен только в том случае, если задание предусматривает структурированный ответ и должен фиксироваться на специальном выданном бланке</a:t>
          </a:r>
          <a:endParaRPr lang="ru-RU" sz="1600" b="1" i="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A065FA-7098-4F36-9EB5-B954072E37DE}" type="parTrans" cxnId="{430C7CA2-E1A2-4BE2-A0C5-36826F5AFB15}">
      <dgm:prSet/>
      <dgm:spPr/>
      <dgm:t>
        <a:bodyPr/>
        <a:lstStyle/>
        <a:p>
          <a:endParaRPr lang="ru-RU"/>
        </a:p>
      </dgm:t>
    </dgm:pt>
    <dgm:pt modelId="{A0B31CED-F9EA-424F-8550-A7ACB491E599}" type="sibTrans" cxnId="{430C7CA2-E1A2-4BE2-A0C5-36826F5AFB15}">
      <dgm:prSet/>
      <dgm:spPr/>
      <dgm:t>
        <a:bodyPr/>
        <a:lstStyle/>
        <a:p>
          <a:endParaRPr lang="ru-RU"/>
        </a:p>
      </dgm:t>
    </dgm:pt>
    <dgm:pt modelId="{1F178027-69B0-4F37-97FC-D3971CBB51F0}">
      <dgm:prSet custT="1"/>
      <dgm:spPr>
        <a:ln w="50800">
          <a:solidFill>
            <a:schemeClr val="accent2">
              <a:lumMod val="50000"/>
              <a:alpha val="90000"/>
            </a:schemeClr>
          </a:solidFill>
        </a:ln>
      </dgm:spPr>
      <dgm:t>
        <a:bodyPr/>
        <a:lstStyle/>
        <a:p>
          <a:r>
            <a:rPr lang="ru-RU" sz="2000" b="1" i="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указывает на деятельность учащегося, необходимую для выполнения задания</a:t>
          </a:r>
          <a:endParaRPr lang="ru-RU" sz="140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F14C13-D6B3-4296-BEB5-07E6D9D562C7}" type="parTrans" cxnId="{1B993900-C03D-4ECC-BB3D-A042F36344A9}">
      <dgm:prSet/>
      <dgm:spPr/>
      <dgm:t>
        <a:bodyPr/>
        <a:lstStyle/>
        <a:p>
          <a:endParaRPr lang="ru-RU"/>
        </a:p>
      </dgm:t>
    </dgm:pt>
    <dgm:pt modelId="{31C56016-B90A-41BF-BD62-4D198D26E53F}" type="sibTrans" cxnId="{1B993900-C03D-4ECC-BB3D-A042F36344A9}">
      <dgm:prSet/>
      <dgm:spPr/>
      <dgm:t>
        <a:bodyPr/>
        <a:lstStyle/>
        <a:p>
          <a:endParaRPr lang="ru-RU"/>
        </a:p>
      </dgm:t>
    </dgm:pt>
    <dgm:pt modelId="{AB0E1824-711E-4A19-9DEE-7EBB76A29502}">
      <dgm:prSet custT="1"/>
      <dgm:spPr>
        <a:ln w="50800">
          <a:solidFill>
            <a:schemeClr val="accent2">
              <a:lumMod val="50000"/>
              <a:alpha val="90000"/>
            </a:schemeClr>
          </a:solidFill>
        </a:ln>
      </dgm:spPr>
      <dgm:t>
        <a:bodyPr/>
        <a:lstStyle/>
        <a:p>
          <a:r>
            <a:rPr lang="ru-RU" sz="2000" b="1" i="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содержит необходимый материал для успешного выполнения задания</a:t>
          </a:r>
          <a:endParaRPr lang="ru-RU" sz="1500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1BEDB-A1BD-424C-B0F7-22DDF96C86E7}" type="parTrans" cxnId="{B8548C76-F558-44CD-93A1-03E63FEA0558}">
      <dgm:prSet/>
      <dgm:spPr/>
      <dgm:t>
        <a:bodyPr/>
        <a:lstStyle/>
        <a:p>
          <a:endParaRPr lang="ru-RU"/>
        </a:p>
      </dgm:t>
    </dgm:pt>
    <dgm:pt modelId="{8FE8D173-FDC0-4459-B584-9C8C3A8519B0}" type="sibTrans" cxnId="{B8548C76-F558-44CD-93A1-03E63FEA0558}">
      <dgm:prSet/>
      <dgm:spPr/>
      <dgm:t>
        <a:bodyPr/>
        <a:lstStyle/>
        <a:p>
          <a:endParaRPr lang="ru-RU"/>
        </a:p>
      </dgm:t>
    </dgm:pt>
    <dgm:pt modelId="{42AE05AF-881F-4ACE-94E3-7B7AC94B3000}">
      <dgm:prSet phldrT="[Текст]" custT="1"/>
      <dgm:spPr>
        <a:ln w="50800">
          <a:solidFill>
            <a:schemeClr val="accent2">
              <a:lumMod val="50000"/>
              <a:alpha val="90000"/>
            </a:schemeClr>
          </a:solidFill>
        </a:ln>
      </dgm:spPr>
      <dgm:t>
        <a:bodyPr/>
        <a:lstStyle/>
        <a:p>
          <a:r>
            <a:rPr lang="ru-RU" sz="2000" b="1" i="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погружает в контекст задания и мотивирует на его выполнение</a:t>
          </a:r>
          <a:endParaRPr lang="ru-RU" sz="2000" b="1" i="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F47E02-CBB4-4264-A3FE-9C18057085BF}" type="parTrans" cxnId="{DADB2106-980E-42F0-BCFB-6302E9966BA8}">
      <dgm:prSet/>
      <dgm:spPr/>
      <dgm:t>
        <a:bodyPr/>
        <a:lstStyle/>
        <a:p>
          <a:endParaRPr lang="ru-RU"/>
        </a:p>
      </dgm:t>
    </dgm:pt>
    <dgm:pt modelId="{8BA3D7AD-8C0A-42A9-8729-C5842A21363F}" type="sibTrans" cxnId="{DADB2106-980E-42F0-BCFB-6302E9966BA8}">
      <dgm:prSet/>
      <dgm:spPr/>
      <dgm:t>
        <a:bodyPr/>
        <a:lstStyle/>
        <a:p>
          <a:endParaRPr lang="ru-RU"/>
        </a:p>
      </dgm:t>
    </dgm:pt>
    <dgm:pt modelId="{FC544615-0A3F-4B6F-9494-F28ABA669601}" type="pres">
      <dgm:prSet presAssocID="{3A5CA28C-A0C9-496E-BCAF-5DA5CA508E0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C1E586E-0FD2-4DF0-A4C6-F6ACE9220EF1}" type="pres">
      <dgm:prSet presAssocID="{09A0422D-4B59-442A-B27D-DAD96AD80BD7}" presName="linNode" presStyleCnt="0"/>
      <dgm:spPr/>
    </dgm:pt>
    <dgm:pt modelId="{12336938-1E50-48CE-957E-22146C81873B}" type="pres">
      <dgm:prSet presAssocID="{09A0422D-4B59-442A-B27D-DAD96AD80BD7}" presName="parentShp" presStyleLbl="node1" presStyleIdx="0" presStyleCnt="5" custScaleX="68959" custLinFactNeighborX="-54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2F2230-8604-4144-ACB6-715EE4C6ABD3}" type="pres">
      <dgm:prSet presAssocID="{09A0422D-4B59-442A-B27D-DAD96AD80BD7}" presName="childShp" presStyleLbl="bgAccFollowNode1" presStyleIdx="0" presStyleCnt="5" custScaleX="1071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A1FD54-AB4C-40B3-8C50-D44279D3B5BC}" type="pres">
      <dgm:prSet presAssocID="{17185D84-F0E1-4DB3-9B86-B7A12633844A}" presName="spacing" presStyleCnt="0"/>
      <dgm:spPr/>
    </dgm:pt>
    <dgm:pt modelId="{C6AF0D98-8863-49D3-B25F-F9D3877D36DC}" type="pres">
      <dgm:prSet presAssocID="{AC91BA97-1C14-4803-A1BC-4B0823139773}" presName="linNode" presStyleCnt="0"/>
      <dgm:spPr/>
    </dgm:pt>
    <dgm:pt modelId="{042052EC-625F-4366-9B8D-7C3D6E81F04C}" type="pres">
      <dgm:prSet presAssocID="{AC91BA97-1C14-4803-A1BC-4B0823139773}" presName="parentShp" presStyleLbl="node1" presStyleIdx="1" presStyleCnt="5" custScaleX="69113" custLinFactNeighborX="-21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E395D2-4472-4D7A-8133-2B4E50BA7586}" type="pres">
      <dgm:prSet presAssocID="{AC91BA97-1C14-4803-A1BC-4B0823139773}" presName="childShp" presStyleLbl="bgAccFollowNode1" presStyleIdx="1" presStyleCnt="5" custScaleX="111305" custLinFactNeighborX="28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495EB4-C8AF-4BC4-A6CB-6631E798AD78}" type="pres">
      <dgm:prSet presAssocID="{5DBAE58B-606C-4752-B7FB-534C5FDCDFB2}" presName="spacing" presStyleCnt="0"/>
      <dgm:spPr/>
    </dgm:pt>
    <dgm:pt modelId="{D0123704-4B7E-4801-B595-59DE985F0155}" type="pres">
      <dgm:prSet presAssocID="{CC1A7A07-5794-4968-9A27-AB7554C35993}" presName="linNode" presStyleCnt="0"/>
      <dgm:spPr/>
    </dgm:pt>
    <dgm:pt modelId="{C66A1070-650F-4A97-8911-0B49AD99DE99}" type="pres">
      <dgm:prSet presAssocID="{CC1A7A07-5794-4968-9A27-AB7554C35993}" presName="parentShp" presStyleLbl="node1" presStyleIdx="2" presStyleCnt="5" custScaleX="74348" custLinFactNeighborX="-36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D89856-3594-4727-8FDF-BCE4D2C5EE1A}" type="pres">
      <dgm:prSet presAssocID="{CC1A7A07-5794-4968-9A27-AB7554C35993}" presName="childShp" presStyleLbl="bgAccFollowNode1" presStyleIdx="2" presStyleCnt="5" custScaleX="114052" custLinFactNeighborX="1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148CAC-9495-4D2C-ABC6-5B985E485901}" type="pres">
      <dgm:prSet presAssocID="{AD9BBD73-49D6-42E1-B196-993618FA0666}" presName="spacing" presStyleCnt="0"/>
      <dgm:spPr/>
    </dgm:pt>
    <dgm:pt modelId="{BF5B5C06-6C06-47BC-BBB8-A43515A8FC0E}" type="pres">
      <dgm:prSet presAssocID="{3F6FA52C-92A1-47D9-9DDE-C6BDB94A6899}" presName="linNode" presStyleCnt="0"/>
      <dgm:spPr/>
    </dgm:pt>
    <dgm:pt modelId="{1A853D24-4138-4C18-8B53-DDC55CCD7202}" type="pres">
      <dgm:prSet presAssocID="{3F6FA52C-92A1-47D9-9DDE-C6BDB94A6899}" presName="parentShp" presStyleLbl="node1" presStyleIdx="3" presStyleCnt="5" custScaleX="71658" custLinFactNeighborX="-54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2A4875-8459-4A4A-808C-51736EA28794}" type="pres">
      <dgm:prSet presAssocID="{3F6FA52C-92A1-47D9-9DDE-C6BDB94A6899}" presName="childShp" presStyleLbl="bgAccFollowNode1" presStyleIdx="3" presStyleCnt="5" custScaleX="1143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10C7E6-B8FB-4B36-945B-A347468E2980}" type="pres">
      <dgm:prSet presAssocID="{65B87717-87E5-4CB5-A2C7-65746F4A1D22}" presName="spacing" presStyleCnt="0"/>
      <dgm:spPr/>
    </dgm:pt>
    <dgm:pt modelId="{1AB6482D-10BE-4CA8-885C-8BA8D4CF031D}" type="pres">
      <dgm:prSet presAssocID="{FAF9FE9D-F841-402F-A843-01E6FC13927E}" presName="linNode" presStyleCnt="0"/>
      <dgm:spPr/>
    </dgm:pt>
    <dgm:pt modelId="{D65766F6-E466-4F92-8D07-AEDC46D4D5DD}" type="pres">
      <dgm:prSet presAssocID="{FAF9FE9D-F841-402F-A843-01E6FC13927E}" presName="parentShp" presStyleLbl="node1" presStyleIdx="4" presStyleCnt="5" custScaleX="73530" custLinFactNeighborX="-7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F0A243-A977-479A-A9E5-8D991DD7D08D}" type="pres">
      <dgm:prSet presAssocID="{FAF9FE9D-F841-402F-A843-01E6FC13927E}" presName="childShp" presStyleLbl="bgAccFollowNode1" presStyleIdx="4" presStyleCnt="5" custScaleX="114396" custLinFactNeighborY="62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74FCFB-E253-43A6-AD5F-3AF774530A2B}" type="presOf" srcId="{3F6FA52C-92A1-47D9-9DDE-C6BDB94A6899}" destId="{1A853D24-4138-4C18-8B53-DDC55CCD7202}" srcOrd="0" destOrd="0" presId="urn:microsoft.com/office/officeart/2005/8/layout/vList6"/>
    <dgm:cxn modelId="{1B993900-C03D-4ECC-BB3D-A042F36344A9}" srcId="{AC91BA97-1C14-4803-A1BC-4B0823139773}" destId="{1F178027-69B0-4F37-97FC-D3971CBB51F0}" srcOrd="0" destOrd="0" parTransId="{F8F14C13-D6B3-4296-BEB5-07E6D9D562C7}" sibTransId="{31C56016-B90A-41BF-BD62-4D198D26E53F}"/>
    <dgm:cxn modelId="{76949DF4-DAD0-4DD1-9422-D0137F729685}" type="presOf" srcId="{AB0E1824-711E-4A19-9DEE-7EBB76A29502}" destId="{3ED89856-3594-4727-8FDF-BCE4D2C5EE1A}" srcOrd="0" destOrd="0" presId="urn:microsoft.com/office/officeart/2005/8/layout/vList6"/>
    <dgm:cxn modelId="{5F40C87C-76AB-4594-BD35-C219FCA4EDB7}" type="presOf" srcId="{CC1A7A07-5794-4968-9A27-AB7554C35993}" destId="{C66A1070-650F-4A97-8911-0B49AD99DE99}" srcOrd="0" destOrd="0" presId="urn:microsoft.com/office/officeart/2005/8/layout/vList6"/>
    <dgm:cxn modelId="{117BAAE1-93C2-4B4C-8B60-B9DCA5BD0277}" srcId="{3A5CA28C-A0C9-496E-BCAF-5DA5CA508E05}" destId="{CC1A7A07-5794-4968-9A27-AB7554C35993}" srcOrd="2" destOrd="0" parTransId="{2E01F58B-D22F-4783-8D8E-8B97B840A186}" sibTransId="{AD9BBD73-49D6-42E1-B196-993618FA0666}"/>
    <dgm:cxn modelId="{6660A351-7765-47F7-9578-11CF49E0EA4A}" type="presOf" srcId="{FAF9FE9D-F841-402F-A843-01E6FC13927E}" destId="{D65766F6-E466-4F92-8D07-AEDC46D4D5DD}" srcOrd="0" destOrd="0" presId="urn:microsoft.com/office/officeart/2005/8/layout/vList6"/>
    <dgm:cxn modelId="{B8548C76-F558-44CD-93A1-03E63FEA0558}" srcId="{CC1A7A07-5794-4968-9A27-AB7554C35993}" destId="{AB0E1824-711E-4A19-9DEE-7EBB76A29502}" srcOrd="0" destOrd="0" parTransId="{29F1BEDB-A1BD-424C-B0F7-22DDF96C86E7}" sibTransId="{8FE8D173-FDC0-4459-B584-9C8C3A8519B0}"/>
    <dgm:cxn modelId="{01A968F1-2F75-4453-8A9A-F72869068D7E}" srcId="{FAF9FE9D-F841-402F-A843-01E6FC13927E}" destId="{13836DF5-1DF6-4A8E-AA75-6E3FDD46CC0C}" srcOrd="0" destOrd="0" parTransId="{1315C821-8091-4C72-9EBC-7A0D45C3F36C}" sibTransId="{7ABB8FAA-9074-4076-8B24-538F0A356F6D}"/>
    <dgm:cxn modelId="{B7529E31-1B36-4980-8193-B085B0C7D825}" srcId="{3A5CA28C-A0C9-496E-BCAF-5DA5CA508E05}" destId="{3F6FA52C-92A1-47D9-9DDE-C6BDB94A6899}" srcOrd="3" destOrd="0" parTransId="{DAA026E3-E046-4AC7-B7EC-F7802BA3A7AD}" sibTransId="{65B87717-87E5-4CB5-A2C7-65746F4A1D22}"/>
    <dgm:cxn modelId="{DADB2106-980E-42F0-BCFB-6302E9966BA8}" srcId="{09A0422D-4B59-442A-B27D-DAD96AD80BD7}" destId="{42AE05AF-881F-4ACE-94E3-7B7AC94B3000}" srcOrd="0" destOrd="0" parTransId="{A5F47E02-CBB4-4264-A3FE-9C18057085BF}" sibTransId="{8BA3D7AD-8C0A-42A9-8729-C5842A21363F}"/>
    <dgm:cxn modelId="{435871FB-B6C0-4156-9BDB-D4185B402DD5}" type="presOf" srcId="{1F178027-69B0-4F37-97FC-D3971CBB51F0}" destId="{C0E395D2-4472-4D7A-8133-2B4E50BA7586}" srcOrd="0" destOrd="0" presId="urn:microsoft.com/office/officeart/2005/8/layout/vList6"/>
    <dgm:cxn modelId="{1BB60530-394A-4D21-8006-0AD64415A275}" type="presOf" srcId="{3A5CA28C-A0C9-496E-BCAF-5DA5CA508E05}" destId="{FC544615-0A3F-4B6F-9494-F28ABA669601}" srcOrd="0" destOrd="0" presId="urn:microsoft.com/office/officeart/2005/8/layout/vList6"/>
    <dgm:cxn modelId="{B3ACFB8D-9B1D-4065-82C0-120F42AE5FEE}" srcId="{3A5CA28C-A0C9-496E-BCAF-5DA5CA508E05}" destId="{AC91BA97-1C14-4803-A1BC-4B0823139773}" srcOrd="1" destOrd="0" parTransId="{FDA924E6-5425-4B5A-B46D-2B8C1297DBF1}" sibTransId="{5DBAE58B-606C-4752-B7FB-534C5FDCDFB2}"/>
    <dgm:cxn modelId="{3D98093B-A1D4-4CEC-AA1B-9902DBD64336}" srcId="{3A5CA28C-A0C9-496E-BCAF-5DA5CA508E05}" destId="{FAF9FE9D-F841-402F-A843-01E6FC13927E}" srcOrd="4" destOrd="0" parTransId="{39D9573B-04E5-42BF-9B3E-235581AE9395}" sibTransId="{C28BC8DD-A9A5-4D46-A7F2-69EDC481F1E8}"/>
    <dgm:cxn modelId="{07D7458E-8E31-4EDB-85D1-0A1A20450DC9}" type="presOf" srcId="{AC91BA97-1C14-4803-A1BC-4B0823139773}" destId="{042052EC-625F-4366-9B8D-7C3D6E81F04C}" srcOrd="0" destOrd="0" presId="urn:microsoft.com/office/officeart/2005/8/layout/vList6"/>
    <dgm:cxn modelId="{430C7CA2-E1A2-4BE2-A0C5-36826F5AFB15}" srcId="{3F6FA52C-92A1-47D9-9DDE-C6BDB94A6899}" destId="{4AF88A08-6A8F-4E4F-9659-24F9CE82E94B}" srcOrd="0" destOrd="0" parTransId="{08A065FA-7098-4F36-9EB5-B954072E37DE}" sibTransId="{A0B31CED-F9EA-424F-8550-A7ACB491E599}"/>
    <dgm:cxn modelId="{942F5DAB-3DAC-4C32-8036-233A3B71CCDF}" srcId="{3A5CA28C-A0C9-496E-BCAF-5DA5CA508E05}" destId="{09A0422D-4B59-442A-B27D-DAD96AD80BD7}" srcOrd="0" destOrd="0" parTransId="{275A524C-E5E1-463C-AAD6-2176A6A3D4B1}" sibTransId="{17185D84-F0E1-4DB3-9B86-B7A12633844A}"/>
    <dgm:cxn modelId="{46C06936-E84A-4163-B65F-2D6DD0A3F322}" type="presOf" srcId="{13836DF5-1DF6-4A8E-AA75-6E3FDD46CC0C}" destId="{B8F0A243-A977-479A-A9E5-8D991DD7D08D}" srcOrd="0" destOrd="0" presId="urn:microsoft.com/office/officeart/2005/8/layout/vList6"/>
    <dgm:cxn modelId="{1D434D26-906F-483E-AF1D-D98221C45A44}" type="presOf" srcId="{4AF88A08-6A8F-4E4F-9659-24F9CE82E94B}" destId="{522A4875-8459-4A4A-808C-51736EA28794}" srcOrd="0" destOrd="0" presId="urn:microsoft.com/office/officeart/2005/8/layout/vList6"/>
    <dgm:cxn modelId="{DECFD22E-A762-4CE7-9D49-CA6E46FFC043}" type="presOf" srcId="{09A0422D-4B59-442A-B27D-DAD96AD80BD7}" destId="{12336938-1E50-48CE-957E-22146C81873B}" srcOrd="0" destOrd="0" presId="urn:microsoft.com/office/officeart/2005/8/layout/vList6"/>
    <dgm:cxn modelId="{4F8B1965-F4EA-4F05-B21A-EBF57384C132}" type="presOf" srcId="{42AE05AF-881F-4ACE-94E3-7B7AC94B3000}" destId="{2C2F2230-8604-4144-ACB6-715EE4C6ABD3}" srcOrd="0" destOrd="0" presId="urn:microsoft.com/office/officeart/2005/8/layout/vList6"/>
    <dgm:cxn modelId="{E14986CE-6DA0-4613-8DDF-4F0A75D49370}" type="presParOf" srcId="{FC544615-0A3F-4B6F-9494-F28ABA669601}" destId="{1C1E586E-0FD2-4DF0-A4C6-F6ACE9220EF1}" srcOrd="0" destOrd="0" presId="urn:microsoft.com/office/officeart/2005/8/layout/vList6"/>
    <dgm:cxn modelId="{D72C0032-8CDB-4BA3-B815-FFDE68A3D6FE}" type="presParOf" srcId="{1C1E586E-0FD2-4DF0-A4C6-F6ACE9220EF1}" destId="{12336938-1E50-48CE-957E-22146C81873B}" srcOrd="0" destOrd="0" presId="urn:microsoft.com/office/officeart/2005/8/layout/vList6"/>
    <dgm:cxn modelId="{7E6FF6DE-32CD-4A28-987F-543B02B53B01}" type="presParOf" srcId="{1C1E586E-0FD2-4DF0-A4C6-F6ACE9220EF1}" destId="{2C2F2230-8604-4144-ACB6-715EE4C6ABD3}" srcOrd="1" destOrd="0" presId="urn:microsoft.com/office/officeart/2005/8/layout/vList6"/>
    <dgm:cxn modelId="{9AC5137F-64C4-4E3F-ADF9-DB857B36E084}" type="presParOf" srcId="{FC544615-0A3F-4B6F-9494-F28ABA669601}" destId="{ADA1FD54-AB4C-40B3-8C50-D44279D3B5BC}" srcOrd="1" destOrd="0" presId="urn:microsoft.com/office/officeart/2005/8/layout/vList6"/>
    <dgm:cxn modelId="{AB0E0F2D-42E0-46A0-AF75-62AFA9D53B44}" type="presParOf" srcId="{FC544615-0A3F-4B6F-9494-F28ABA669601}" destId="{C6AF0D98-8863-49D3-B25F-F9D3877D36DC}" srcOrd="2" destOrd="0" presId="urn:microsoft.com/office/officeart/2005/8/layout/vList6"/>
    <dgm:cxn modelId="{9DA11B2C-E96E-4CD9-BCF1-83A421443A87}" type="presParOf" srcId="{C6AF0D98-8863-49D3-B25F-F9D3877D36DC}" destId="{042052EC-625F-4366-9B8D-7C3D6E81F04C}" srcOrd="0" destOrd="0" presId="urn:microsoft.com/office/officeart/2005/8/layout/vList6"/>
    <dgm:cxn modelId="{7CC955C6-D3B9-4148-81F5-0B08877E0451}" type="presParOf" srcId="{C6AF0D98-8863-49D3-B25F-F9D3877D36DC}" destId="{C0E395D2-4472-4D7A-8133-2B4E50BA7586}" srcOrd="1" destOrd="0" presId="urn:microsoft.com/office/officeart/2005/8/layout/vList6"/>
    <dgm:cxn modelId="{28E5D5CE-2B60-419D-A291-515A2A35BA59}" type="presParOf" srcId="{FC544615-0A3F-4B6F-9494-F28ABA669601}" destId="{9B495EB4-C8AF-4BC4-A6CB-6631E798AD78}" srcOrd="3" destOrd="0" presId="urn:microsoft.com/office/officeart/2005/8/layout/vList6"/>
    <dgm:cxn modelId="{5EC1EC28-C7D0-43DE-87F1-086164E99348}" type="presParOf" srcId="{FC544615-0A3F-4B6F-9494-F28ABA669601}" destId="{D0123704-4B7E-4801-B595-59DE985F0155}" srcOrd="4" destOrd="0" presId="urn:microsoft.com/office/officeart/2005/8/layout/vList6"/>
    <dgm:cxn modelId="{901B944A-348E-499A-870B-C374EA3B6820}" type="presParOf" srcId="{D0123704-4B7E-4801-B595-59DE985F0155}" destId="{C66A1070-650F-4A97-8911-0B49AD99DE99}" srcOrd="0" destOrd="0" presId="urn:microsoft.com/office/officeart/2005/8/layout/vList6"/>
    <dgm:cxn modelId="{36476993-CE11-4F6E-B449-F92938C1E926}" type="presParOf" srcId="{D0123704-4B7E-4801-B595-59DE985F0155}" destId="{3ED89856-3594-4727-8FDF-BCE4D2C5EE1A}" srcOrd="1" destOrd="0" presId="urn:microsoft.com/office/officeart/2005/8/layout/vList6"/>
    <dgm:cxn modelId="{D9345333-98DA-4012-9FAB-BE7F2251B674}" type="presParOf" srcId="{FC544615-0A3F-4B6F-9494-F28ABA669601}" destId="{00148CAC-9495-4D2C-ABC6-5B985E485901}" srcOrd="5" destOrd="0" presId="urn:microsoft.com/office/officeart/2005/8/layout/vList6"/>
    <dgm:cxn modelId="{17377D39-981B-40D4-A1F6-142BA96D5697}" type="presParOf" srcId="{FC544615-0A3F-4B6F-9494-F28ABA669601}" destId="{BF5B5C06-6C06-47BC-BBB8-A43515A8FC0E}" srcOrd="6" destOrd="0" presId="urn:microsoft.com/office/officeart/2005/8/layout/vList6"/>
    <dgm:cxn modelId="{7D2D604B-C8B1-43B6-AAE5-93FFA5A1E3AD}" type="presParOf" srcId="{BF5B5C06-6C06-47BC-BBB8-A43515A8FC0E}" destId="{1A853D24-4138-4C18-8B53-DDC55CCD7202}" srcOrd="0" destOrd="0" presId="urn:microsoft.com/office/officeart/2005/8/layout/vList6"/>
    <dgm:cxn modelId="{13A07114-3319-4D1C-9F28-E3F4CF5DA1E3}" type="presParOf" srcId="{BF5B5C06-6C06-47BC-BBB8-A43515A8FC0E}" destId="{522A4875-8459-4A4A-808C-51736EA28794}" srcOrd="1" destOrd="0" presId="urn:microsoft.com/office/officeart/2005/8/layout/vList6"/>
    <dgm:cxn modelId="{2239F583-557C-44FB-839F-56FDFF366B0F}" type="presParOf" srcId="{FC544615-0A3F-4B6F-9494-F28ABA669601}" destId="{9F10C7E6-B8FB-4B36-945B-A347468E2980}" srcOrd="7" destOrd="0" presId="urn:microsoft.com/office/officeart/2005/8/layout/vList6"/>
    <dgm:cxn modelId="{4A54789B-1F1A-4EE0-AB39-813BC7367420}" type="presParOf" srcId="{FC544615-0A3F-4B6F-9494-F28ABA669601}" destId="{1AB6482D-10BE-4CA8-885C-8BA8D4CF031D}" srcOrd="8" destOrd="0" presId="urn:microsoft.com/office/officeart/2005/8/layout/vList6"/>
    <dgm:cxn modelId="{B36D4097-7A1E-4C71-B66C-24A5347EB344}" type="presParOf" srcId="{1AB6482D-10BE-4CA8-885C-8BA8D4CF031D}" destId="{D65766F6-E466-4F92-8D07-AEDC46D4D5DD}" srcOrd="0" destOrd="0" presId="urn:microsoft.com/office/officeart/2005/8/layout/vList6"/>
    <dgm:cxn modelId="{F7CFE533-2B7B-4705-917F-5DC0A3109650}" type="presParOf" srcId="{1AB6482D-10BE-4CA8-885C-8BA8D4CF031D}" destId="{B8F0A243-A977-479A-A9E5-8D991DD7D08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44C5896-0A31-428E-AFB1-EF7CA09D11C2}" type="doc">
      <dgm:prSet loTypeId="urn:microsoft.com/office/officeart/2005/8/layout/arrow2" loCatId="process" qsTypeId="urn:microsoft.com/office/officeart/2005/8/quickstyle/3d4" qsCatId="3D" csTypeId="urn:microsoft.com/office/officeart/2005/8/colors/accent4_1" csCatId="accent4" phldr="1"/>
      <dgm:spPr/>
    </dgm:pt>
    <dgm:pt modelId="{F580468C-A01C-4C97-AF0F-3DC33C3A8AF2}">
      <dgm:prSet phldrT="[Текст]" custT="1"/>
      <dgm:spPr/>
      <dgm:t>
        <a:bodyPr/>
        <a:lstStyle/>
        <a:p>
          <a:pPr algn="ctr"/>
          <a:r>
            <a:rPr lang="ru-RU" sz="1600" b="1" i="1" dirty="0" smtClean="0">
              <a:latin typeface="Arial Black" pitchFamily="34" charset="0"/>
            </a:rPr>
            <a:t>2014 год</a:t>
          </a:r>
          <a:endParaRPr lang="ru-RU" sz="1600" b="1" i="1" dirty="0">
            <a:latin typeface="Arial Black" pitchFamily="34" charset="0"/>
          </a:endParaRPr>
        </a:p>
      </dgm:t>
    </dgm:pt>
    <dgm:pt modelId="{59065568-8C07-44CA-9639-AB5D0A2E1771}" type="parTrans" cxnId="{738199A1-CA35-4C11-A563-E9701407EBA6}">
      <dgm:prSet/>
      <dgm:spPr/>
      <dgm:t>
        <a:bodyPr/>
        <a:lstStyle/>
        <a:p>
          <a:endParaRPr lang="ru-RU"/>
        </a:p>
      </dgm:t>
    </dgm:pt>
    <dgm:pt modelId="{1FA1DBD9-E1E6-48FA-8156-003272AF3D12}" type="sibTrans" cxnId="{738199A1-CA35-4C11-A563-E9701407EBA6}">
      <dgm:prSet/>
      <dgm:spPr/>
      <dgm:t>
        <a:bodyPr/>
        <a:lstStyle/>
        <a:p>
          <a:endParaRPr lang="ru-RU"/>
        </a:p>
      </dgm:t>
    </dgm:pt>
    <dgm:pt modelId="{472783AE-5B26-45A9-9D60-2637D9C7442B}">
      <dgm:prSet phldrT="[Текст]" custT="1"/>
      <dgm:spPr/>
      <dgm:t>
        <a:bodyPr/>
        <a:lstStyle/>
        <a:p>
          <a:pPr algn="ctr"/>
          <a:r>
            <a:rPr lang="ru-RU" sz="1800" b="1" i="1" dirty="0" smtClean="0">
              <a:latin typeface="Arial Black" pitchFamily="34" charset="0"/>
            </a:rPr>
            <a:t>2015 год</a:t>
          </a:r>
          <a:endParaRPr lang="ru-RU" sz="1800" b="1" i="1" dirty="0">
            <a:latin typeface="Arial Black" pitchFamily="34" charset="0"/>
          </a:endParaRPr>
        </a:p>
      </dgm:t>
    </dgm:pt>
    <dgm:pt modelId="{F0BDF409-7DD9-4E70-ACCD-3B8347E9F7AF}" type="parTrans" cxnId="{4EFFC518-43F4-4C47-8FE5-ACB614283BA5}">
      <dgm:prSet/>
      <dgm:spPr/>
      <dgm:t>
        <a:bodyPr/>
        <a:lstStyle/>
        <a:p>
          <a:endParaRPr lang="ru-RU"/>
        </a:p>
      </dgm:t>
    </dgm:pt>
    <dgm:pt modelId="{900930FE-8D29-4638-BC86-3D595891C54F}" type="sibTrans" cxnId="{4EFFC518-43F4-4C47-8FE5-ACB614283BA5}">
      <dgm:prSet/>
      <dgm:spPr/>
      <dgm:t>
        <a:bodyPr/>
        <a:lstStyle/>
        <a:p>
          <a:endParaRPr lang="ru-RU"/>
        </a:p>
      </dgm:t>
    </dgm:pt>
    <dgm:pt modelId="{EB2A50B5-B4CF-4BF2-BEBB-5CD7D01AB119}">
      <dgm:prSet phldrT="[Текст]" custT="1"/>
      <dgm:spPr/>
      <dgm:t>
        <a:bodyPr anchor="ctr" anchorCtr="1"/>
        <a:lstStyle/>
        <a:p>
          <a:pPr>
            <a:lnSpc>
              <a:spcPct val="100000"/>
            </a:lnSpc>
          </a:pPr>
          <a:r>
            <a:rPr lang="ru-RU" sz="1800" b="1" i="1" dirty="0" smtClean="0">
              <a:latin typeface="Arial Black" pitchFamily="34" charset="0"/>
            </a:rPr>
            <a:t>2017 год</a:t>
          </a:r>
          <a:endParaRPr lang="ru-RU" sz="1800" b="1" i="1" dirty="0">
            <a:latin typeface="Arial Black" pitchFamily="34" charset="0"/>
          </a:endParaRPr>
        </a:p>
      </dgm:t>
    </dgm:pt>
    <dgm:pt modelId="{560E5076-096B-415D-A12D-BAC3A4AB2FEC}" type="parTrans" cxnId="{0D846262-BD2A-43E2-9A9E-47BD05C5F777}">
      <dgm:prSet/>
      <dgm:spPr/>
      <dgm:t>
        <a:bodyPr/>
        <a:lstStyle/>
        <a:p>
          <a:endParaRPr lang="ru-RU"/>
        </a:p>
      </dgm:t>
    </dgm:pt>
    <dgm:pt modelId="{AAFF4F67-091B-4ECC-80F2-03B437AB6ACD}" type="sibTrans" cxnId="{0D846262-BD2A-43E2-9A9E-47BD05C5F777}">
      <dgm:prSet/>
      <dgm:spPr/>
      <dgm:t>
        <a:bodyPr/>
        <a:lstStyle/>
        <a:p>
          <a:endParaRPr lang="ru-RU"/>
        </a:p>
      </dgm:t>
    </dgm:pt>
    <dgm:pt modelId="{208C8EDB-8324-4BA5-86C9-7170BA81D5F3}" type="pres">
      <dgm:prSet presAssocID="{F44C5896-0A31-428E-AFB1-EF7CA09D11C2}" presName="arrowDiagram" presStyleCnt="0">
        <dgm:presLayoutVars>
          <dgm:chMax val="5"/>
          <dgm:dir/>
          <dgm:resizeHandles val="exact"/>
        </dgm:presLayoutVars>
      </dgm:prSet>
      <dgm:spPr/>
    </dgm:pt>
    <dgm:pt modelId="{4BE98D29-3FE7-4398-9EB6-182A8A0B2CB3}" type="pres">
      <dgm:prSet presAssocID="{F44C5896-0A31-428E-AFB1-EF7CA09D11C2}" presName="arrow" presStyleLbl="bgShp" presStyleIdx="0" presStyleCnt="1" custAng="21315179" custScaleX="178851" custLinFactNeighborX="-4860" custLinFactNeighborY="-2404"/>
      <dgm:spPr>
        <a:solidFill>
          <a:schemeClr val="accent2">
            <a:lumMod val="75000"/>
          </a:schemeClr>
        </a:solidFill>
      </dgm:spPr>
    </dgm:pt>
    <dgm:pt modelId="{43B247B2-DD15-48B1-983D-D60538AC2748}" type="pres">
      <dgm:prSet presAssocID="{F44C5896-0A31-428E-AFB1-EF7CA09D11C2}" presName="arrowDiagram3" presStyleCnt="0"/>
      <dgm:spPr/>
    </dgm:pt>
    <dgm:pt modelId="{AE28DA8F-12C4-4BC0-98B6-0CC6EF15F051}" type="pres">
      <dgm:prSet presAssocID="{F580468C-A01C-4C97-AF0F-3DC33C3A8AF2}" presName="bullet3a" presStyleLbl="node1" presStyleIdx="0" presStyleCnt="3" custLinFactX="300000" custLinFactY="-285076" custLinFactNeighborX="318576" custLinFactNeighborY="-300000"/>
      <dgm:spPr>
        <a:solidFill>
          <a:srgbClr val="C00000"/>
        </a:solidFill>
      </dgm:spPr>
    </dgm:pt>
    <dgm:pt modelId="{0C29BCE7-6253-4A1C-8FB7-F142998DFDA7}" type="pres">
      <dgm:prSet presAssocID="{F580468C-A01C-4C97-AF0F-3DC33C3A8AF2}" presName="textBox3a" presStyleLbl="revTx" presStyleIdx="0" presStyleCnt="3" custAng="20470834" custScaleX="136632" custScaleY="30476" custLinFactY="-13423" custLinFactNeighborX="12183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6DED0F-C641-457D-BDD7-084217C4D6F4}" type="pres">
      <dgm:prSet presAssocID="{472783AE-5B26-45A9-9D60-2637D9C7442B}" presName="bullet3b" presStyleLbl="node1" presStyleIdx="1" presStyleCnt="3" custLinFactX="200000" custLinFactY="-88569" custLinFactNeighborX="203372" custLinFactNeighborY="-100000"/>
      <dgm:spPr>
        <a:solidFill>
          <a:srgbClr val="C00000"/>
        </a:solidFill>
      </dgm:spPr>
    </dgm:pt>
    <dgm:pt modelId="{CA4CC090-5734-4A1B-8C93-B5EEDE8AC389}" type="pres">
      <dgm:prSet presAssocID="{472783AE-5B26-45A9-9D60-2637D9C7442B}" presName="textBox3b" presStyleLbl="revTx" presStyleIdx="1" presStyleCnt="3" custAng="20634316" custScaleX="127794" custScaleY="37330" custLinFactNeighborX="46363" custLinFactNeighborY="-542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363690-01C8-47AE-A874-A99604B48567}" type="pres">
      <dgm:prSet presAssocID="{EB2A50B5-B4CF-4BF2-BEBB-5CD7D01AB119}" presName="bullet3c" presStyleLbl="node1" presStyleIdx="2" presStyleCnt="3" custLinFactX="200000" custLinFactY="-40978" custLinFactNeighborX="232651" custLinFactNeighborY="-100000"/>
      <dgm:spPr>
        <a:solidFill>
          <a:srgbClr val="C00000"/>
        </a:solidFill>
      </dgm:spPr>
    </dgm:pt>
    <dgm:pt modelId="{AEDCC8DE-AD84-45FB-AB5F-CE8544915BEC}" type="pres">
      <dgm:prSet presAssocID="{EB2A50B5-B4CF-4BF2-BEBB-5CD7D01AB119}" presName="textBox3c" presStyleLbl="revTx" presStyleIdx="2" presStyleCnt="3" custAng="20803424" custScaleX="140873" custScaleY="33087" custLinFactNeighborX="57539" custLinFactNeighborY="-526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2166F3-EAB8-4795-95F4-73B9EE1F6C34}" type="presOf" srcId="{F580468C-A01C-4C97-AF0F-3DC33C3A8AF2}" destId="{0C29BCE7-6253-4A1C-8FB7-F142998DFDA7}" srcOrd="0" destOrd="0" presId="urn:microsoft.com/office/officeart/2005/8/layout/arrow2"/>
    <dgm:cxn modelId="{0D846262-BD2A-43E2-9A9E-47BD05C5F777}" srcId="{F44C5896-0A31-428E-AFB1-EF7CA09D11C2}" destId="{EB2A50B5-B4CF-4BF2-BEBB-5CD7D01AB119}" srcOrd="2" destOrd="0" parTransId="{560E5076-096B-415D-A12D-BAC3A4AB2FEC}" sibTransId="{AAFF4F67-091B-4ECC-80F2-03B437AB6ACD}"/>
    <dgm:cxn modelId="{57048EBC-3930-45A1-B1C3-6E457DB88983}" type="presOf" srcId="{472783AE-5B26-45A9-9D60-2637D9C7442B}" destId="{CA4CC090-5734-4A1B-8C93-B5EEDE8AC389}" srcOrd="0" destOrd="0" presId="urn:microsoft.com/office/officeart/2005/8/layout/arrow2"/>
    <dgm:cxn modelId="{4EFFC518-43F4-4C47-8FE5-ACB614283BA5}" srcId="{F44C5896-0A31-428E-AFB1-EF7CA09D11C2}" destId="{472783AE-5B26-45A9-9D60-2637D9C7442B}" srcOrd="1" destOrd="0" parTransId="{F0BDF409-7DD9-4E70-ACCD-3B8347E9F7AF}" sibTransId="{900930FE-8D29-4638-BC86-3D595891C54F}"/>
    <dgm:cxn modelId="{A34E95A4-E3D4-449E-A65D-CA2C9C9A218E}" type="presOf" srcId="{F44C5896-0A31-428E-AFB1-EF7CA09D11C2}" destId="{208C8EDB-8324-4BA5-86C9-7170BA81D5F3}" srcOrd="0" destOrd="0" presId="urn:microsoft.com/office/officeart/2005/8/layout/arrow2"/>
    <dgm:cxn modelId="{601BFCBF-E737-45DC-90BD-21C9DB30F6A1}" type="presOf" srcId="{EB2A50B5-B4CF-4BF2-BEBB-5CD7D01AB119}" destId="{AEDCC8DE-AD84-45FB-AB5F-CE8544915BEC}" srcOrd="0" destOrd="0" presId="urn:microsoft.com/office/officeart/2005/8/layout/arrow2"/>
    <dgm:cxn modelId="{738199A1-CA35-4C11-A563-E9701407EBA6}" srcId="{F44C5896-0A31-428E-AFB1-EF7CA09D11C2}" destId="{F580468C-A01C-4C97-AF0F-3DC33C3A8AF2}" srcOrd="0" destOrd="0" parTransId="{59065568-8C07-44CA-9639-AB5D0A2E1771}" sibTransId="{1FA1DBD9-E1E6-48FA-8156-003272AF3D12}"/>
    <dgm:cxn modelId="{7E27C9D4-C4B0-462D-BE92-CFAE2BF3AB79}" type="presParOf" srcId="{208C8EDB-8324-4BA5-86C9-7170BA81D5F3}" destId="{4BE98D29-3FE7-4398-9EB6-182A8A0B2CB3}" srcOrd="0" destOrd="0" presId="urn:microsoft.com/office/officeart/2005/8/layout/arrow2"/>
    <dgm:cxn modelId="{D7686F55-48D4-408C-9D14-366A75D94FA7}" type="presParOf" srcId="{208C8EDB-8324-4BA5-86C9-7170BA81D5F3}" destId="{43B247B2-DD15-48B1-983D-D60538AC2748}" srcOrd="1" destOrd="0" presId="urn:microsoft.com/office/officeart/2005/8/layout/arrow2"/>
    <dgm:cxn modelId="{72188FA6-406B-4701-A438-635D6056D9B1}" type="presParOf" srcId="{43B247B2-DD15-48B1-983D-D60538AC2748}" destId="{AE28DA8F-12C4-4BC0-98B6-0CC6EF15F051}" srcOrd="0" destOrd="0" presId="urn:microsoft.com/office/officeart/2005/8/layout/arrow2"/>
    <dgm:cxn modelId="{2E5DE2DA-AA05-4134-BD49-38D5B1D7FEB9}" type="presParOf" srcId="{43B247B2-DD15-48B1-983D-D60538AC2748}" destId="{0C29BCE7-6253-4A1C-8FB7-F142998DFDA7}" srcOrd="1" destOrd="0" presId="urn:microsoft.com/office/officeart/2005/8/layout/arrow2"/>
    <dgm:cxn modelId="{9D5677EB-2469-4ED8-8821-2AB51C5BE9B8}" type="presParOf" srcId="{43B247B2-DD15-48B1-983D-D60538AC2748}" destId="{576DED0F-C641-457D-BDD7-084217C4D6F4}" srcOrd="2" destOrd="0" presId="urn:microsoft.com/office/officeart/2005/8/layout/arrow2"/>
    <dgm:cxn modelId="{B5897905-E9F9-4B04-BC78-E9CC4CCB6458}" type="presParOf" srcId="{43B247B2-DD15-48B1-983D-D60538AC2748}" destId="{CA4CC090-5734-4A1B-8C93-B5EEDE8AC389}" srcOrd="3" destOrd="0" presId="urn:microsoft.com/office/officeart/2005/8/layout/arrow2"/>
    <dgm:cxn modelId="{DA805375-442F-4FF4-BF65-84DEB52F141C}" type="presParOf" srcId="{43B247B2-DD15-48B1-983D-D60538AC2748}" destId="{1D363690-01C8-47AE-A874-A99604B48567}" srcOrd="4" destOrd="0" presId="urn:microsoft.com/office/officeart/2005/8/layout/arrow2"/>
    <dgm:cxn modelId="{26CE3E29-98B1-4B47-927A-9B8882F43220}" type="presParOf" srcId="{43B247B2-DD15-48B1-983D-D60538AC2748}" destId="{AEDCC8DE-AD84-45FB-AB5F-CE8544915BEC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C77612-AC29-4062-93EE-BAE58334D0E7}">
      <dsp:nvSpPr>
        <dsp:cNvPr id="0" name=""/>
        <dsp:cNvSpPr/>
      </dsp:nvSpPr>
      <dsp:spPr>
        <a:xfrm>
          <a:off x="0" y="0"/>
          <a:ext cx="8544949" cy="763043"/>
        </a:xfrm>
        <a:prstGeom prst="rect">
          <a:avLst/>
        </a:prstGeom>
        <a:solidFill>
          <a:schemeClr val="accent6">
            <a:alpha val="9000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EFCDD4-2628-4F88-935C-75CAAFF26ADC}">
      <dsp:nvSpPr>
        <dsp:cNvPr id="0" name=""/>
        <dsp:cNvSpPr/>
      </dsp:nvSpPr>
      <dsp:spPr>
        <a:xfrm>
          <a:off x="327338" y="26391"/>
          <a:ext cx="8129016" cy="892397"/>
        </a:xfrm>
        <a:prstGeom prst="roundRect">
          <a:avLst/>
        </a:prstGeom>
        <a:gradFill rotWithShape="0">
          <a:gsLst>
            <a:gs pos="0">
              <a:schemeClr val="accent2">
                <a:tint val="50000"/>
                <a:satMod val="300000"/>
                <a:alpha val="4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085" tIns="0" rIns="226085" bIns="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rPr>
            <a:t>Внедрить в образовательную практику методы, приёмы и способы организации образовательной деятельности, основанные на  компетентностном подходе в обучении и воспитании</a:t>
          </a:r>
          <a:endParaRPr lang="ru-RU" sz="1800" b="1" i="0" kern="1200" dirty="0">
            <a:solidFill>
              <a:schemeClr val="tx1"/>
            </a:solidFill>
            <a:effectLst/>
          </a:endParaRPr>
        </a:p>
      </dsp:txBody>
      <dsp:txXfrm>
        <a:off x="370901" y="69954"/>
        <a:ext cx="8041890" cy="805271"/>
      </dsp:txXfrm>
    </dsp:sp>
    <dsp:sp modelId="{0A648918-9216-4D5F-90AD-D48DD1C98D92}">
      <dsp:nvSpPr>
        <dsp:cNvPr id="0" name=""/>
        <dsp:cNvSpPr/>
      </dsp:nvSpPr>
      <dsp:spPr>
        <a:xfrm>
          <a:off x="0" y="1086545"/>
          <a:ext cx="8544949" cy="684496"/>
        </a:xfrm>
        <a:prstGeom prst="rect">
          <a:avLst/>
        </a:prstGeom>
        <a:solidFill>
          <a:schemeClr val="accent6">
            <a:alpha val="9000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FDB97B-47A7-40C9-A5C3-4F21DAE1133C}">
      <dsp:nvSpPr>
        <dsp:cNvPr id="0" name=""/>
        <dsp:cNvSpPr/>
      </dsp:nvSpPr>
      <dsp:spPr>
        <a:xfrm>
          <a:off x="423683" y="1243179"/>
          <a:ext cx="8121264" cy="948303"/>
        </a:xfrm>
        <a:prstGeom prst="roundRect">
          <a:avLst/>
        </a:prstGeom>
        <a:gradFill rotWithShape="0">
          <a:gsLst>
            <a:gs pos="0">
              <a:schemeClr val="accent2">
                <a:tint val="50000"/>
                <a:satMod val="300000"/>
                <a:alpha val="4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085" tIns="0" rIns="226085" bIns="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Усилить метапредметную составляющую содержания обучения  через апробацию и внедрение в работу  компетентностных заданий</a:t>
          </a:r>
          <a:endParaRPr lang="ru-RU" sz="1800" b="1" i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9975" y="1289471"/>
        <a:ext cx="8028680" cy="855719"/>
      </dsp:txXfrm>
    </dsp:sp>
    <dsp:sp modelId="{B9D261BD-755F-429E-8715-A4EE1964C75B}">
      <dsp:nvSpPr>
        <dsp:cNvPr id="0" name=""/>
        <dsp:cNvSpPr/>
      </dsp:nvSpPr>
      <dsp:spPr>
        <a:xfrm>
          <a:off x="0" y="2385555"/>
          <a:ext cx="8544949" cy="878209"/>
        </a:xfrm>
        <a:prstGeom prst="rect">
          <a:avLst/>
        </a:prstGeom>
        <a:solidFill>
          <a:schemeClr val="accent6">
            <a:alpha val="9000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112F8B-1263-45B8-96E5-E7916040A40D}">
      <dsp:nvSpPr>
        <dsp:cNvPr id="0" name=""/>
        <dsp:cNvSpPr/>
      </dsp:nvSpPr>
      <dsp:spPr>
        <a:xfrm>
          <a:off x="354042" y="2668834"/>
          <a:ext cx="8119947" cy="895561"/>
        </a:xfrm>
        <a:prstGeom prst="roundRect">
          <a:avLst/>
        </a:prstGeom>
        <a:gradFill rotWithShape="0">
          <a:gsLst>
            <a:gs pos="0">
              <a:schemeClr val="accent2">
                <a:tint val="50000"/>
                <a:satMod val="300000"/>
                <a:alpha val="4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085" tIns="0" rIns="226085" bIns="0" numCol="1" spcCol="1270" anchor="ctr" anchorCtr="0">
          <a:noAutofit/>
        </a:bodyPr>
        <a:lstStyle/>
        <a:p>
          <a:pPr lvl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rPr>
            <a:t>Адаптировать известные научные разработки по теме к своей педагогической деятельности</a:t>
          </a:r>
          <a:endParaRPr lang="ru-RU" sz="1800" b="1" kern="1200" dirty="0">
            <a:solidFill>
              <a:schemeClr val="tx1"/>
            </a:solidFill>
            <a:effectLst/>
          </a:endParaRPr>
        </a:p>
      </dsp:txBody>
      <dsp:txXfrm>
        <a:off x="397760" y="2712552"/>
        <a:ext cx="8032511" cy="8081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DAA442-F7B2-406A-A8CC-F90E69EE3C37}">
      <dsp:nvSpPr>
        <dsp:cNvPr id="0" name=""/>
        <dsp:cNvSpPr/>
      </dsp:nvSpPr>
      <dsp:spPr>
        <a:xfrm>
          <a:off x="0" y="0"/>
          <a:ext cx="3609540" cy="56432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effectLst/>
            </a:rPr>
            <a:t>Традиционный</a:t>
          </a:r>
          <a:endParaRPr lang="ru-RU" sz="2400" kern="1200" dirty="0"/>
        </a:p>
      </dsp:txBody>
      <dsp:txXfrm>
        <a:off x="16528" y="16528"/>
        <a:ext cx="3576484" cy="531264"/>
      </dsp:txXfrm>
    </dsp:sp>
    <dsp:sp modelId="{EB91F953-6C8E-41C1-9600-9FC810DD2F2B}">
      <dsp:nvSpPr>
        <dsp:cNvPr id="0" name=""/>
        <dsp:cNvSpPr/>
      </dsp:nvSpPr>
      <dsp:spPr>
        <a:xfrm>
          <a:off x="154378" y="564320"/>
          <a:ext cx="206575" cy="402662"/>
        </a:xfrm>
        <a:custGeom>
          <a:avLst/>
          <a:gdLst/>
          <a:ahLst/>
          <a:cxnLst/>
          <a:rect l="0" t="0" r="0" b="0"/>
          <a:pathLst>
            <a:path>
              <a:moveTo>
                <a:pt x="206575" y="0"/>
              </a:moveTo>
              <a:lnTo>
                <a:pt x="0" y="402662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77574B-216A-4D20-9379-33373E545FCD}">
      <dsp:nvSpPr>
        <dsp:cNvPr id="0" name=""/>
        <dsp:cNvSpPr/>
      </dsp:nvSpPr>
      <dsp:spPr>
        <a:xfrm>
          <a:off x="154378" y="684822"/>
          <a:ext cx="3129017" cy="5643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Главная идея: знания приводят к личностному успеху. </a:t>
          </a:r>
          <a:endParaRPr lang="ru-RU" sz="14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0906" y="701350"/>
        <a:ext cx="3095961" cy="531264"/>
      </dsp:txXfrm>
    </dsp:sp>
    <dsp:sp modelId="{B4F179AB-BF8B-4705-B511-F8ECCF9F7050}">
      <dsp:nvSpPr>
        <dsp:cNvPr id="0" name=""/>
        <dsp:cNvSpPr/>
      </dsp:nvSpPr>
      <dsp:spPr>
        <a:xfrm>
          <a:off x="315234" y="564320"/>
          <a:ext cx="91440" cy="193893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938931"/>
              </a:lnTo>
              <a:lnTo>
                <a:pt x="55166" y="1938931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0A86C7-8644-4187-AE6F-279BC5EFDF3C}">
      <dsp:nvSpPr>
        <dsp:cNvPr id="0" name=""/>
        <dsp:cNvSpPr/>
      </dsp:nvSpPr>
      <dsp:spPr>
        <a:xfrm>
          <a:off x="370400" y="1971095"/>
          <a:ext cx="3713111" cy="10643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Признак высокого уровня образованности – способность воспроизвести большой объём сложного по своему содержанию материала. </a:t>
          </a:r>
          <a:endParaRPr lang="ru-RU" sz="1400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1573" y="2002268"/>
        <a:ext cx="3650765" cy="1001968"/>
      </dsp:txXfrm>
    </dsp:sp>
    <dsp:sp modelId="{F26FC8DB-F9A8-4709-96F1-6EEEF08EC1C0}">
      <dsp:nvSpPr>
        <dsp:cNvPr id="0" name=""/>
        <dsp:cNvSpPr/>
      </dsp:nvSpPr>
      <dsp:spPr>
        <a:xfrm>
          <a:off x="252672" y="564320"/>
          <a:ext cx="91440" cy="1040858"/>
        </a:xfrm>
        <a:custGeom>
          <a:avLst/>
          <a:gdLst/>
          <a:ahLst/>
          <a:cxnLst/>
          <a:rect l="0" t="0" r="0" b="0"/>
          <a:pathLst>
            <a:path>
              <a:moveTo>
                <a:pt x="108281" y="0"/>
              </a:moveTo>
              <a:lnTo>
                <a:pt x="45720" y="1040858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B8435C-F1F2-4CBA-BF05-003DC4704C7A}">
      <dsp:nvSpPr>
        <dsp:cNvPr id="0" name=""/>
        <dsp:cNvSpPr/>
      </dsp:nvSpPr>
      <dsp:spPr>
        <a:xfrm>
          <a:off x="298392" y="1323018"/>
          <a:ext cx="3167020" cy="5643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Решение проблем рассматривается как способ закрепления знаний. </a:t>
          </a:r>
          <a:endParaRPr lang="ru-RU" sz="1400" b="1" i="0" kern="1200" dirty="0">
            <a:effectLst/>
            <a:latin typeface="Arial" panose="020B0604020202020204" pitchFamily="34" charset="0"/>
            <a:ea typeface="Calibri"/>
            <a:cs typeface="Arial" panose="020B0604020202020204" pitchFamily="34" charset="0"/>
          </a:endParaRPr>
        </a:p>
      </dsp:txBody>
      <dsp:txXfrm>
        <a:off x="314920" y="1339546"/>
        <a:ext cx="3133964" cy="531264"/>
      </dsp:txXfrm>
    </dsp:sp>
    <dsp:sp modelId="{798C507B-35D2-4D1E-A729-205D8E09D476}">
      <dsp:nvSpPr>
        <dsp:cNvPr id="0" name=""/>
        <dsp:cNvSpPr/>
      </dsp:nvSpPr>
      <dsp:spPr>
        <a:xfrm>
          <a:off x="3936440" y="0"/>
          <a:ext cx="3355133" cy="56432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effectLst/>
            </a:rPr>
            <a:t>Компетентностный</a:t>
          </a:r>
          <a:endParaRPr lang="ru-RU" sz="2400" kern="1200" dirty="0"/>
        </a:p>
      </dsp:txBody>
      <dsp:txXfrm>
        <a:off x="3952968" y="16528"/>
        <a:ext cx="3322077" cy="531264"/>
      </dsp:txXfrm>
    </dsp:sp>
    <dsp:sp modelId="{FF8D43EB-ABBF-4D71-AB91-5ADB612FB14D}">
      <dsp:nvSpPr>
        <dsp:cNvPr id="0" name=""/>
        <dsp:cNvSpPr/>
      </dsp:nvSpPr>
      <dsp:spPr>
        <a:xfrm>
          <a:off x="4271954" y="564320"/>
          <a:ext cx="168542" cy="3483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8363"/>
              </a:lnTo>
              <a:lnTo>
                <a:pt x="168542" y="348363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6E8554-9B07-4592-B55A-01FDA43F90D3}">
      <dsp:nvSpPr>
        <dsp:cNvPr id="0" name=""/>
        <dsp:cNvSpPr/>
      </dsp:nvSpPr>
      <dsp:spPr>
        <a:xfrm>
          <a:off x="4440496" y="630523"/>
          <a:ext cx="3604635" cy="5643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Главная идея: к личностному успеху приводит опыт самостоятельного решения проблем. </a:t>
          </a:r>
          <a:endParaRPr lang="ru-RU" sz="1400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57024" y="647051"/>
        <a:ext cx="3571579" cy="531264"/>
      </dsp:txXfrm>
    </dsp:sp>
    <dsp:sp modelId="{D3BD7EEF-D925-46AA-A8D7-528333A1CA57}">
      <dsp:nvSpPr>
        <dsp:cNvPr id="0" name=""/>
        <dsp:cNvSpPr/>
      </dsp:nvSpPr>
      <dsp:spPr>
        <a:xfrm>
          <a:off x="4271954" y="564320"/>
          <a:ext cx="614003" cy="9999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9933"/>
              </a:lnTo>
              <a:lnTo>
                <a:pt x="614003" y="999933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C8F64C-4B30-411C-900B-81F950B226BE}">
      <dsp:nvSpPr>
        <dsp:cNvPr id="0" name=""/>
        <dsp:cNvSpPr/>
      </dsp:nvSpPr>
      <dsp:spPr>
        <a:xfrm>
          <a:off x="4885957" y="1282093"/>
          <a:ext cx="3383458" cy="5643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Решение проблем – смысл образовательной деятельности. </a:t>
          </a:r>
          <a:endParaRPr lang="ru-RU" sz="1400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02485" y="1298621"/>
        <a:ext cx="3350402" cy="531264"/>
      </dsp:txXfrm>
    </dsp:sp>
    <dsp:sp modelId="{2EF8CF9A-1BB5-48D6-B219-10EBF26461D3}">
      <dsp:nvSpPr>
        <dsp:cNvPr id="0" name=""/>
        <dsp:cNvSpPr/>
      </dsp:nvSpPr>
      <dsp:spPr>
        <a:xfrm>
          <a:off x="4271954" y="564320"/>
          <a:ext cx="456571" cy="19388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8836"/>
              </a:lnTo>
              <a:lnTo>
                <a:pt x="456571" y="1938836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D99998-FC13-4639-BAAD-00C0C89EA436}">
      <dsp:nvSpPr>
        <dsp:cNvPr id="0" name=""/>
        <dsp:cNvSpPr/>
      </dsp:nvSpPr>
      <dsp:spPr>
        <a:xfrm>
          <a:off x="4728525" y="1965344"/>
          <a:ext cx="3901088" cy="10756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Уровень образованности человека тем выше, чем шире сфера деятельности и выше степень неопределённости ситуаций, в которых он способен действовать самостоятельно. </a:t>
          </a:r>
          <a:endParaRPr lang="ru-RU" sz="1400" b="1" i="0" kern="1200" dirty="0">
            <a:effectLst/>
            <a:latin typeface="Arial" panose="020B0604020202020204" pitchFamily="34" charset="0"/>
            <a:ea typeface="Calibri"/>
            <a:cs typeface="Arial" panose="020B0604020202020204" pitchFamily="34" charset="0"/>
          </a:endParaRPr>
        </a:p>
      </dsp:txBody>
      <dsp:txXfrm>
        <a:off x="4760029" y="1996848"/>
        <a:ext cx="3838080" cy="10126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3B4659-B655-46AC-9B5C-5646C7F5137E}">
      <dsp:nvSpPr>
        <dsp:cNvPr id="0" name=""/>
        <dsp:cNvSpPr/>
      </dsp:nvSpPr>
      <dsp:spPr>
        <a:xfrm rot="20248001">
          <a:off x="340764" y="1433678"/>
          <a:ext cx="8055441" cy="704759"/>
        </a:xfrm>
        <a:prstGeom prst="mathMinus">
          <a:avLst/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369DED-C102-4055-9380-79BA14248B33}">
      <dsp:nvSpPr>
        <dsp:cNvPr id="0" name=""/>
        <dsp:cNvSpPr/>
      </dsp:nvSpPr>
      <dsp:spPr>
        <a:xfrm>
          <a:off x="192034" y="108007"/>
          <a:ext cx="3575404" cy="769814"/>
        </a:xfrm>
        <a:prstGeom prst="downArrow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098CBA7-AB66-469C-B318-EDEABAA34464}">
      <dsp:nvSpPr>
        <dsp:cNvPr id="0" name=""/>
        <dsp:cNvSpPr/>
      </dsp:nvSpPr>
      <dsp:spPr>
        <a:xfrm>
          <a:off x="5032886" y="361830"/>
          <a:ext cx="3416057" cy="2122449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Повышение степени мотивации учения, разгрузку не за счет механического сокращения содержания, а за счет повышения доли индивидуального самообразования, переноса акцента на способы работы с информацией, групповое распределение нагрузок.</a:t>
          </a:r>
          <a:endParaRPr lang="ru-RU" sz="16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32886" y="361830"/>
        <a:ext cx="3416057" cy="2122449"/>
      </dsp:txXfrm>
    </dsp:sp>
    <dsp:sp modelId="{34EADCF5-AF78-4479-A3DD-CE31DEE81167}">
      <dsp:nvSpPr>
        <dsp:cNvPr id="0" name=""/>
        <dsp:cNvSpPr/>
      </dsp:nvSpPr>
      <dsp:spPr>
        <a:xfrm>
          <a:off x="4762190" y="2568124"/>
          <a:ext cx="3830777" cy="708242"/>
        </a:xfrm>
        <a:prstGeom prst="upArrow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1D23BE9-EBE0-43A5-9104-890CEF763C11}">
      <dsp:nvSpPr>
        <dsp:cNvPr id="0" name=""/>
        <dsp:cNvSpPr/>
      </dsp:nvSpPr>
      <dsp:spPr>
        <a:xfrm>
          <a:off x="435897" y="1116126"/>
          <a:ext cx="3404538" cy="1810518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Согласованность поставленных им целей обучения и собственных целей ученика, облегчение труда за счет повышения степени самостоятельности и ответственности ученика.</a:t>
          </a:r>
          <a:endParaRPr lang="ru-RU" sz="16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5897" y="1116126"/>
        <a:ext cx="3404538" cy="181051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D1BF5F-27A4-4F36-9539-716FE1AE62BD}">
      <dsp:nvSpPr>
        <dsp:cNvPr id="0" name=""/>
        <dsp:cNvSpPr/>
      </dsp:nvSpPr>
      <dsp:spPr>
        <a:xfrm rot="10800000">
          <a:off x="702934" y="329"/>
          <a:ext cx="7154654" cy="768407"/>
        </a:xfrm>
        <a:prstGeom prst="homePlate">
          <a:avLst/>
        </a:prstGeom>
        <a:solidFill>
          <a:schemeClr val="accent6">
            <a:lumMod val="50000"/>
            <a:alpha val="50000"/>
          </a:schemeClr>
        </a:solidFill>
        <a:ln w="381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8847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solidFill>
                <a:srgbClr val="FF0000"/>
              </a:solidFill>
            </a:rPr>
            <a:t>Обучение в сотрудничестве</a:t>
          </a:r>
          <a:endParaRPr lang="ru-RU" sz="2800" b="1" i="1" kern="1200" dirty="0">
            <a:solidFill>
              <a:srgbClr val="FF0000"/>
            </a:solidFill>
          </a:endParaRPr>
        </a:p>
      </dsp:txBody>
      <dsp:txXfrm rot="10800000">
        <a:off x="895036" y="329"/>
        <a:ext cx="6962552" cy="768407"/>
      </dsp:txXfrm>
    </dsp:sp>
    <dsp:sp modelId="{8E1D4014-D1BA-4455-BE16-3CDDE99FF509}">
      <dsp:nvSpPr>
        <dsp:cNvPr id="0" name=""/>
        <dsp:cNvSpPr/>
      </dsp:nvSpPr>
      <dsp:spPr>
        <a:xfrm>
          <a:off x="281718" y="329"/>
          <a:ext cx="768407" cy="76840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34925" cap="flat" cmpd="thickThin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E0BAC2-9D13-4598-93CB-8F84113EB472}">
      <dsp:nvSpPr>
        <dsp:cNvPr id="0" name=""/>
        <dsp:cNvSpPr/>
      </dsp:nvSpPr>
      <dsp:spPr>
        <a:xfrm rot="10800000">
          <a:off x="434002" y="998113"/>
          <a:ext cx="7438896" cy="768407"/>
        </a:xfrm>
        <a:prstGeom prst="homePlate">
          <a:avLst/>
        </a:prstGeom>
        <a:solidFill>
          <a:schemeClr val="accent6">
            <a:lumMod val="50000"/>
            <a:alpha val="50000"/>
          </a:schemeClr>
        </a:solidFill>
        <a:ln w="381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8847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solidFill>
                <a:srgbClr val="FF0000"/>
              </a:solidFill>
            </a:rPr>
            <a:t>Метод проектов</a:t>
          </a:r>
          <a:endParaRPr lang="ru-RU" sz="2800" b="1" i="1" kern="1200" dirty="0">
            <a:solidFill>
              <a:srgbClr val="FF0000"/>
            </a:solidFill>
          </a:endParaRPr>
        </a:p>
      </dsp:txBody>
      <dsp:txXfrm rot="10800000">
        <a:off x="626104" y="998113"/>
        <a:ext cx="7246794" cy="768407"/>
      </dsp:txXfrm>
    </dsp:sp>
    <dsp:sp modelId="{F39A34FD-13F9-453B-9788-5B3BBA713F6B}">
      <dsp:nvSpPr>
        <dsp:cNvPr id="0" name=""/>
        <dsp:cNvSpPr/>
      </dsp:nvSpPr>
      <dsp:spPr>
        <a:xfrm>
          <a:off x="281718" y="998113"/>
          <a:ext cx="768407" cy="76840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31750" cap="flat" cmpd="thickThin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DECB80-B9D3-47B6-9E5C-00E5CE7C4E79}">
      <dsp:nvSpPr>
        <dsp:cNvPr id="0" name=""/>
        <dsp:cNvSpPr/>
      </dsp:nvSpPr>
      <dsp:spPr>
        <a:xfrm rot="10800000">
          <a:off x="768081" y="1995896"/>
          <a:ext cx="7124145" cy="768407"/>
        </a:xfrm>
        <a:prstGeom prst="homePlate">
          <a:avLst/>
        </a:prstGeom>
        <a:solidFill>
          <a:schemeClr val="accent6">
            <a:lumMod val="50000"/>
            <a:alpha val="50000"/>
          </a:schemeClr>
        </a:solidFill>
        <a:ln w="381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8847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solidFill>
                <a:srgbClr val="FF0000"/>
              </a:solidFill>
            </a:rPr>
            <a:t>Дифференцированный подход к обучению</a:t>
          </a:r>
          <a:endParaRPr lang="ru-RU" sz="2800" b="1" i="1" kern="1200" dirty="0">
            <a:solidFill>
              <a:srgbClr val="FF0000"/>
            </a:solidFill>
          </a:endParaRPr>
        </a:p>
      </dsp:txBody>
      <dsp:txXfrm rot="10800000">
        <a:off x="960183" y="1995896"/>
        <a:ext cx="6932043" cy="768407"/>
      </dsp:txXfrm>
    </dsp:sp>
    <dsp:sp modelId="{F3DE3910-6EA3-4217-82E1-00140AF34790}">
      <dsp:nvSpPr>
        <dsp:cNvPr id="0" name=""/>
        <dsp:cNvSpPr/>
      </dsp:nvSpPr>
      <dsp:spPr>
        <a:xfrm>
          <a:off x="281718" y="1995896"/>
          <a:ext cx="768407" cy="768407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31750" cap="flat" cmpd="thinThick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9B8D84-6CAA-4FE1-9C51-D4D165B0CAED}">
      <dsp:nvSpPr>
        <dsp:cNvPr id="0" name=""/>
        <dsp:cNvSpPr/>
      </dsp:nvSpPr>
      <dsp:spPr>
        <a:xfrm rot="10800000">
          <a:off x="672088" y="2993680"/>
          <a:ext cx="7296803" cy="768407"/>
        </a:xfrm>
        <a:prstGeom prst="homePlate">
          <a:avLst/>
        </a:prstGeom>
        <a:solidFill>
          <a:schemeClr val="accent6">
            <a:lumMod val="50000"/>
            <a:alpha val="50000"/>
          </a:schemeClr>
        </a:solidFill>
        <a:ln w="38100" cap="flat" cmpd="sng" algn="ctr">
          <a:solidFill>
            <a:schemeClr val="accent6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8847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solidFill>
                <a:srgbClr val="FF0000"/>
              </a:solidFill>
            </a:rPr>
            <a:t>Интеграция учебных предметов</a:t>
          </a:r>
          <a:endParaRPr lang="ru-RU" sz="2800" b="1" i="1" kern="1200" dirty="0">
            <a:solidFill>
              <a:srgbClr val="FF0000"/>
            </a:solidFill>
          </a:endParaRPr>
        </a:p>
      </dsp:txBody>
      <dsp:txXfrm rot="10800000">
        <a:off x="864190" y="2993680"/>
        <a:ext cx="7104701" cy="768407"/>
      </dsp:txXfrm>
    </dsp:sp>
    <dsp:sp modelId="{FCB220A2-CEBF-495B-8774-ED09E65B46A5}">
      <dsp:nvSpPr>
        <dsp:cNvPr id="0" name=""/>
        <dsp:cNvSpPr/>
      </dsp:nvSpPr>
      <dsp:spPr>
        <a:xfrm>
          <a:off x="314045" y="2993680"/>
          <a:ext cx="768407" cy="768407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31750" cap="flat" cmpd="thickThin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BE80DD-038A-4A0D-9149-F2B50D6FB4BB}">
      <dsp:nvSpPr>
        <dsp:cNvPr id="0" name=""/>
        <dsp:cNvSpPr/>
      </dsp:nvSpPr>
      <dsp:spPr>
        <a:xfrm rot="297349">
          <a:off x="958276" y="-43242"/>
          <a:ext cx="6503756" cy="4987696"/>
        </a:xfrm>
        <a:prstGeom prst="circularArrow">
          <a:avLst>
            <a:gd name="adj1" fmla="val 5544"/>
            <a:gd name="adj2" fmla="val 330680"/>
            <a:gd name="adj3" fmla="val 12384486"/>
            <a:gd name="adj4" fmla="val 18303530"/>
            <a:gd name="adj5" fmla="val 5757"/>
          </a:avLst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F5F8C4-D9B5-427F-A081-21D3AFCB2ECA}">
      <dsp:nvSpPr>
        <dsp:cNvPr id="0" name=""/>
        <dsp:cNvSpPr/>
      </dsp:nvSpPr>
      <dsp:spPr>
        <a:xfrm>
          <a:off x="2147400" y="-28882"/>
          <a:ext cx="3555214" cy="1219802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tx1"/>
              </a:solidFill>
              <a:effectLst/>
            </a:rPr>
            <a:t>Обучение в команде</a:t>
          </a:r>
          <a:endParaRPr lang="ru-RU" sz="2400" b="1" i="1" kern="1200" dirty="0">
            <a:solidFill>
              <a:schemeClr val="tx1"/>
            </a:solidFill>
            <a:effectLst/>
          </a:endParaRPr>
        </a:p>
      </dsp:txBody>
      <dsp:txXfrm>
        <a:off x="2206946" y="30664"/>
        <a:ext cx="3436122" cy="1100710"/>
      </dsp:txXfrm>
    </dsp:sp>
    <dsp:sp modelId="{6A86E808-F043-481F-941B-AF4F371E78DF}">
      <dsp:nvSpPr>
        <dsp:cNvPr id="0" name=""/>
        <dsp:cNvSpPr/>
      </dsp:nvSpPr>
      <dsp:spPr>
        <a:xfrm>
          <a:off x="4887945" y="1183377"/>
          <a:ext cx="2904475" cy="1114587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tx1"/>
              </a:solidFill>
            </a:rPr>
            <a:t>Обучение в сотрудничестве</a:t>
          </a:r>
          <a:endParaRPr lang="ru-RU" sz="2400" b="1" i="1" kern="1200" dirty="0">
            <a:solidFill>
              <a:schemeClr val="tx1"/>
            </a:solidFill>
          </a:endParaRPr>
        </a:p>
      </dsp:txBody>
      <dsp:txXfrm>
        <a:off x="4942355" y="1237787"/>
        <a:ext cx="2795655" cy="1005767"/>
      </dsp:txXfrm>
    </dsp:sp>
    <dsp:sp modelId="{7E349923-3BFA-4B0F-BE82-C4FDAFED0738}">
      <dsp:nvSpPr>
        <dsp:cNvPr id="0" name=""/>
        <dsp:cNvSpPr/>
      </dsp:nvSpPr>
      <dsp:spPr>
        <a:xfrm>
          <a:off x="4153483" y="2790931"/>
          <a:ext cx="3380336" cy="1245469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tx1"/>
              </a:solidFill>
            </a:rPr>
            <a:t>Исследовательская деятельность</a:t>
          </a:r>
          <a:endParaRPr lang="ru-RU" sz="2400" b="1" i="1" kern="1200" dirty="0">
            <a:solidFill>
              <a:schemeClr val="tx1"/>
            </a:solidFill>
          </a:endParaRPr>
        </a:p>
      </dsp:txBody>
      <dsp:txXfrm>
        <a:off x="4214282" y="2851730"/>
        <a:ext cx="3258738" cy="1123871"/>
      </dsp:txXfrm>
    </dsp:sp>
    <dsp:sp modelId="{FA16C834-57AF-43CC-B0F9-DF033D2F269B}">
      <dsp:nvSpPr>
        <dsp:cNvPr id="0" name=""/>
        <dsp:cNvSpPr/>
      </dsp:nvSpPr>
      <dsp:spPr>
        <a:xfrm>
          <a:off x="1119591" y="3841989"/>
          <a:ext cx="3004889" cy="945931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tx1"/>
              </a:solidFill>
            </a:rPr>
            <a:t>«Пила»</a:t>
          </a:r>
          <a:endParaRPr lang="ru-RU" sz="2400" b="1" i="1" kern="1200" dirty="0">
            <a:solidFill>
              <a:schemeClr val="tx1"/>
            </a:solidFill>
          </a:endParaRPr>
        </a:p>
      </dsp:txBody>
      <dsp:txXfrm>
        <a:off x="1165768" y="3888166"/>
        <a:ext cx="2912535" cy="853577"/>
      </dsp:txXfrm>
    </dsp:sp>
    <dsp:sp modelId="{7D20CDA8-B25C-4536-B171-E4BBBE70EDE4}">
      <dsp:nvSpPr>
        <dsp:cNvPr id="0" name=""/>
        <dsp:cNvSpPr/>
      </dsp:nvSpPr>
      <dsp:spPr>
        <a:xfrm>
          <a:off x="857463" y="1624829"/>
          <a:ext cx="2874065" cy="853725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tx1"/>
              </a:solidFill>
            </a:rPr>
            <a:t>Учимся вместе</a:t>
          </a:r>
          <a:endParaRPr lang="ru-RU" sz="2400" b="1" i="1" kern="1200" dirty="0">
            <a:solidFill>
              <a:schemeClr val="tx1"/>
            </a:solidFill>
          </a:endParaRPr>
        </a:p>
      </dsp:txBody>
      <dsp:txXfrm>
        <a:off x="899138" y="1666504"/>
        <a:ext cx="2790715" cy="7703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727DA8-A51B-4E52-ADA3-2E1E827415FD}">
      <dsp:nvSpPr>
        <dsp:cNvPr id="0" name=""/>
        <dsp:cNvSpPr/>
      </dsp:nvSpPr>
      <dsp:spPr>
        <a:xfrm>
          <a:off x="2016215" y="2530"/>
          <a:ext cx="4368493" cy="1217174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rgbClr val="3E171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Предельная четкость</a:t>
          </a:r>
          <a:endParaRPr lang="ru-RU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16215" y="2530"/>
        <a:ext cx="4368493" cy="1217174"/>
      </dsp:txXfrm>
    </dsp:sp>
    <dsp:sp modelId="{7BD1D8C8-6EF7-4C5F-9370-F76DFAB22A90}">
      <dsp:nvSpPr>
        <dsp:cNvPr id="0" name=""/>
        <dsp:cNvSpPr/>
      </dsp:nvSpPr>
      <dsp:spPr>
        <a:xfrm>
          <a:off x="1368145" y="1280564"/>
          <a:ext cx="5808646" cy="1217174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rgbClr val="3E171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Сжатость учебного материала </a:t>
          </a:r>
          <a:endParaRPr lang="ru-RU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68145" y="1280564"/>
        <a:ext cx="5808646" cy="1217174"/>
      </dsp:txXfrm>
    </dsp:sp>
    <dsp:sp modelId="{0139C00E-0922-44FB-8149-C0ADEF805D05}">
      <dsp:nvSpPr>
        <dsp:cNvPr id="0" name=""/>
        <dsp:cNvSpPr/>
      </dsp:nvSpPr>
      <dsp:spPr>
        <a:xfrm>
          <a:off x="648067" y="2558597"/>
          <a:ext cx="7248811" cy="1217174"/>
        </a:xfrm>
        <a:prstGeom prst="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rgbClr val="3E171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Логическая взаимосвязанность</a:t>
          </a:r>
          <a:endParaRPr lang="ru-RU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8067" y="2558597"/>
        <a:ext cx="7248811" cy="1217174"/>
      </dsp:txXfrm>
    </dsp:sp>
    <dsp:sp modelId="{567124F5-D99A-401F-807E-106A8D4D962F}">
      <dsp:nvSpPr>
        <dsp:cNvPr id="0" name=""/>
        <dsp:cNvSpPr/>
      </dsp:nvSpPr>
      <dsp:spPr>
        <a:xfrm>
          <a:off x="0" y="3839161"/>
          <a:ext cx="8736970" cy="1217174"/>
        </a:xfrm>
        <a:prstGeom prst="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rgbClr val="3E171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Информационная емкостью учебного материала используемого на уроке.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839161"/>
        <a:ext cx="8736970" cy="121717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BF1003-2529-4576-ACCC-B9A3A8E69D13}">
      <dsp:nvSpPr>
        <dsp:cNvPr id="0" name=""/>
        <dsp:cNvSpPr/>
      </dsp:nvSpPr>
      <dsp:spPr>
        <a:xfrm>
          <a:off x="0" y="3368991"/>
          <a:ext cx="8988491" cy="76882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38100">
          <a:solidFill>
            <a:schemeClr val="accent2">
              <a:lumMod val="50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задание предполагает разумное и оправданное использование ИКТ в целях повышения эффективности процесса формирования всех ключевых навыков.</a:t>
          </a:r>
          <a:endParaRPr lang="ru-RU" sz="1600" b="1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368991"/>
        <a:ext cx="8988491" cy="768820"/>
      </dsp:txXfrm>
    </dsp:sp>
    <dsp:sp modelId="{554811B4-CDBA-4F22-9879-45F19692BAC4}">
      <dsp:nvSpPr>
        <dsp:cNvPr id="0" name=""/>
        <dsp:cNvSpPr/>
      </dsp:nvSpPr>
      <dsp:spPr>
        <a:xfrm rot="10800000">
          <a:off x="0" y="2343284"/>
          <a:ext cx="8988491" cy="1182446"/>
        </a:xfrm>
        <a:prstGeom prst="upArrowCallout">
          <a:avLst/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tint val="50000"/>
                <a:satMod val="300000"/>
              </a:schemeClr>
            </a:gs>
            <a:gs pos="35000">
              <a:schemeClr val="accent2">
                <a:hueOff val="1560506"/>
                <a:satOff val="-1946"/>
                <a:lumOff val="458"/>
                <a:alphaOff val="0"/>
                <a:tint val="37000"/>
                <a:satMod val="30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tint val="15000"/>
                <a:satMod val="350000"/>
              </a:schemeClr>
            </a:gs>
          </a:gsLst>
          <a:lin ang="16200000" scaled="1"/>
        </a:gradFill>
        <a:ln w="38100">
          <a:solidFill>
            <a:schemeClr val="accent2">
              <a:lumMod val="50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задание предполагает создание письменного или устного связного высказывания устного или письменного заключения с заданными параметрами: тематикой, коммуникативной задачей, объемом, форматом.</a:t>
          </a:r>
          <a:endParaRPr lang="ru-RU" sz="1600" b="1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343284"/>
        <a:ext cx="8988491" cy="768318"/>
      </dsp:txXfrm>
    </dsp:sp>
    <dsp:sp modelId="{7950B5C6-3557-4C08-A997-363B2F296EBD}">
      <dsp:nvSpPr>
        <dsp:cNvPr id="0" name=""/>
        <dsp:cNvSpPr/>
      </dsp:nvSpPr>
      <dsp:spPr>
        <a:xfrm rot="10800000">
          <a:off x="0" y="1098585"/>
          <a:ext cx="8988491" cy="1182446"/>
        </a:xfrm>
        <a:prstGeom prst="upArrowCallout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tint val="50000"/>
                <a:satMod val="300000"/>
              </a:schemeClr>
            </a:gs>
            <a:gs pos="35000">
              <a:schemeClr val="accent2">
                <a:hueOff val="3121013"/>
                <a:satOff val="-3893"/>
                <a:lumOff val="915"/>
                <a:alphaOff val="0"/>
                <a:tint val="37000"/>
                <a:satMod val="30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tint val="15000"/>
                <a:satMod val="350000"/>
              </a:schemeClr>
            </a:gs>
          </a:gsLst>
          <a:lin ang="16200000" scaled="1"/>
        </a:gradFill>
        <a:ln w="38100">
          <a:solidFill>
            <a:schemeClr val="accent2">
              <a:lumMod val="50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задание требует поиска и разработки новых, не изучавшихся ранее подходов к анализу незнакомой проблемы или ситуации, требующей принятия решения в ситуации</a:t>
          </a:r>
          <a:endParaRPr lang="ru-RU" sz="1600" b="1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098585"/>
        <a:ext cx="8988491" cy="768318"/>
      </dsp:txXfrm>
    </dsp:sp>
    <dsp:sp modelId="{040607CF-3B68-4047-910C-864C7EC820CC}">
      <dsp:nvSpPr>
        <dsp:cNvPr id="0" name=""/>
        <dsp:cNvSpPr/>
      </dsp:nvSpPr>
      <dsp:spPr>
        <a:xfrm rot="10800000">
          <a:off x="0" y="0"/>
          <a:ext cx="8988491" cy="1182446"/>
        </a:xfrm>
        <a:prstGeom prst="upArrowCallou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 w="38100">
          <a:solidFill>
            <a:schemeClr val="accent2">
              <a:lumMod val="50000"/>
            </a:schemeClr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задание требует продвижения от воспроизведения известного образца к самостоятельному пополнению знания.</a:t>
          </a:r>
          <a:endParaRPr lang="ru-RU" sz="1800" b="1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0"/>
        <a:ext cx="8988491" cy="76831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2F2230-8604-4144-ACB6-715EE4C6ABD3}">
      <dsp:nvSpPr>
        <dsp:cNvPr id="0" name=""/>
        <dsp:cNvSpPr/>
      </dsp:nvSpPr>
      <dsp:spPr>
        <a:xfrm>
          <a:off x="2812904" y="1991"/>
          <a:ext cx="5719536" cy="107817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accent2">
              <a:lumMod val="50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i="0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погружает в контекст задания и мотивирует на его выполнение</a:t>
          </a:r>
          <a:endParaRPr lang="ru-RU" sz="2000" b="1" i="0" kern="12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2904" y="136763"/>
        <a:ext cx="5315222" cy="808629"/>
      </dsp:txXfrm>
    </dsp:sp>
    <dsp:sp modelId="{12336938-1E50-48CE-957E-22146C81873B}">
      <dsp:nvSpPr>
        <dsp:cNvPr id="0" name=""/>
        <dsp:cNvSpPr/>
      </dsp:nvSpPr>
      <dsp:spPr>
        <a:xfrm>
          <a:off x="67440" y="1991"/>
          <a:ext cx="2452866" cy="107817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Стимул</a:t>
          </a:r>
          <a:endParaRPr lang="ru-RU" sz="2000" i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0072" y="54623"/>
        <a:ext cx="2347602" cy="972908"/>
      </dsp:txXfrm>
    </dsp:sp>
    <dsp:sp modelId="{C0E395D2-4472-4D7A-8133-2B4E50BA7586}">
      <dsp:nvSpPr>
        <dsp:cNvPr id="0" name=""/>
        <dsp:cNvSpPr/>
      </dsp:nvSpPr>
      <dsp:spPr>
        <a:xfrm>
          <a:off x="2808307" y="1187981"/>
          <a:ext cx="5938664" cy="107817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accent2">
              <a:lumMod val="50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i="0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указывает на деятельность учащегося, необходимую для выполнения задания</a:t>
          </a:r>
          <a:endParaRPr lang="ru-RU" sz="1400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08307" y="1322753"/>
        <a:ext cx="5534350" cy="808629"/>
      </dsp:txXfrm>
    </dsp:sp>
    <dsp:sp modelId="{042052EC-625F-4366-9B8D-7C3D6E81F04C}">
      <dsp:nvSpPr>
        <dsp:cNvPr id="0" name=""/>
        <dsp:cNvSpPr/>
      </dsp:nvSpPr>
      <dsp:spPr>
        <a:xfrm>
          <a:off x="133929" y="1187981"/>
          <a:ext cx="2458343" cy="107817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Задачная формулировка</a:t>
          </a:r>
          <a:endParaRPr lang="ru-RU" sz="2000" b="1" i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6561" y="1240613"/>
        <a:ext cx="2353079" cy="972908"/>
      </dsp:txXfrm>
    </dsp:sp>
    <dsp:sp modelId="{3ED89856-3594-4727-8FDF-BCE4D2C5EE1A}">
      <dsp:nvSpPr>
        <dsp:cNvPr id="0" name=""/>
        <dsp:cNvSpPr/>
      </dsp:nvSpPr>
      <dsp:spPr>
        <a:xfrm>
          <a:off x="2767019" y="2373971"/>
          <a:ext cx="6085230" cy="107817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accent2">
              <a:lumMod val="50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i="0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содержит необходимый материал для успешного выполнения задания</a:t>
          </a:r>
          <a:endParaRPr lang="ru-RU" sz="1500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67019" y="2508743"/>
        <a:ext cx="5680916" cy="808629"/>
      </dsp:txXfrm>
    </dsp:sp>
    <dsp:sp modelId="{C66A1070-650F-4A97-8911-0B49AD99DE99}">
      <dsp:nvSpPr>
        <dsp:cNvPr id="0" name=""/>
        <dsp:cNvSpPr/>
      </dsp:nvSpPr>
      <dsp:spPr>
        <a:xfrm>
          <a:off x="0" y="2373971"/>
          <a:ext cx="2644552" cy="107817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Источник информации</a:t>
          </a:r>
          <a:endParaRPr lang="ru-RU" sz="2000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632" y="2426603"/>
        <a:ext cx="2539288" cy="972908"/>
      </dsp:txXfrm>
    </dsp:sp>
    <dsp:sp modelId="{522A4875-8459-4A4A-808C-51736EA28794}">
      <dsp:nvSpPr>
        <dsp:cNvPr id="0" name=""/>
        <dsp:cNvSpPr/>
      </dsp:nvSpPr>
      <dsp:spPr>
        <a:xfrm>
          <a:off x="2668882" y="3559961"/>
          <a:ext cx="6103584" cy="107817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accent2">
              <a:lumMod val="50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0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нужен только в том случае, если задание предусматривает структурированный ответ и должен фиксироваться на специальном выданном бланке</a:t>
          </a:r>
          <a:endParaRPr lang="ru-RU" sz="1600" b="1" i="0" kern="12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68882" y="3694733"/>
        <a:ext cx="5699270" cy="808629"/>
      </dsp:txXfrm>
    </dsp:sp>
    <dsp:sp modelId="{1A853D24-4138-4C18-8B53-DDC55CCD7202}">
      <dsp:nvSpPr>
        <dsp:cNvPr id="0" name=""/>
        <dsp:cNvSpPr/>
      </dsp:nvSpPr>
      <dsp:spPr>
        <a:xfrm>
          <a:off x="0" y="3559961"/>
          <a:ext cx="2548869" cy="107817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Бланк для выполнения задания</a:t>
          </a:r>
          <a:endParaRPr lang="ru-RU" sz="2000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632" y="3612593"/>
        <a:ext cx="2443605" cy="972908"/>
      </dsp:txXfrm>
    </dsp:sp>
    <dsp:sp modelId="{B8F0A243-A977-479A-A9E5-8D991DD7D08D}">
      <dsp:nvSpPr>
        <dsp:cNvPr id="0" name=""/>
        <dsp:cNvSpPr/>
      </dsp:nvSpPr>
      <dsp:spPr>
        <a:xfrm>
          <a:off x="2702175" y="4747942"/>
          <a:ext cx="6103584" cy="107817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50800" cap="flat" cmpd="sng" algn="ctr">
          <a:solidFill>
            <a:schemeClr val="accent2">
              <a:lumMod val="50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i="0" kern="12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представляет собой шкалу критериев и показателей, модельного ответа, бланка наблюдения и т.д.</a:t>
          </a:r>
          <a:endParaRPr lang="ru-RU" sz="2000" b="1" i="0" kern="12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02175" y="4882714"/>
        <a:ext cx="5699270" cy="808629"/>
      </dsp:txXfrm>
    </dsp:sp>
    <dsp:sp modelId="{D65766F6-E466-4F92-8D07-AEDC46D4D5DD}">
      <dsp:nvSpPr>
        <dsp:cNvPr id="0" name=""/>
        <dsp:cNvSpPr/>
      </dsp:nvSpPr>
      <dsp:spPr>
        <a:xfrm>
          <a:off x="0" y="4745951"/>
          <a:ext cx="2615456" cy="107817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Инструмент оценивания</a:t>
          </a:r>
          <a:endParaRPr lang="ru-RU" sz="2000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632" y="4798583"/>
        <a:ext cx="2510192" cy="97290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E98D29-3FE7-4398-9EB6-182A8A0B2CB3}">
      <dsp:nvSpPr>
        <dsp:cNvPr id="0" name=""/>
        <dsp:cNvSpPr/>
      </dsp:nvSpPr>
      <dsp:spPr>
        <a:xfrm rot="21315179">
          <a:off x="-905954" y="-81360"/>
          <a:ext cx="9684784" cy="3384376"/>
        </a:xfrm>
        <a:prstGeom prst="swooshArrow">
          <a:avLst>
            <a:gd name="adj1" fmla="val 25000"/>
            <a:gd name="adj2" fmla="val 25000"/>
          </a:avLst>
        </a:prstGeom>
        <a:solidFill>
          <a:schemeClr val="accent2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28DA8F-12C4-4BC0-98B6-0CC6EF15F051}">
      <dsp:nvSpPr>
        <dsp:cNvPr id="0" name=""/>
        <dsp:cNvSpPr/>
      </dsp:nvSpPr>
      <dsp:spPr>
        <a:xfrm>
          <a:off x="2787535" y="1512167"/>
          <a:ext cx="140790" cy="140790"/>
        </a:xfrm>
        <a:prstGeom prst="ellipse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29BCE7-6253-4A1C-8FB7-F142998DFDA7}">
      <dsp:nvSpPr>
        <dsp:cNvPr id="0" name=""/>
        <dsp:cNvSpPr/>
      </dsp:nvSpPr>
      <dsp:spPr>
        <a:xfrm rot="20470834">
          <a:off x="1909657" y="1636920"/>
          <a:ext cx="1723879" cy="2980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02" tIns="0" rIns="0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latin typeface="Arial Black" pitchFamily="34" charset="0"/>
            </a:rPr>
            <a:t>2014 год</a:t>
          </a:r>
          <a:endParaRPr lang="ru-RU" sz="1600" b="1" i="1" kern="1200" dirty="0">
            <a:latin typeface="Arial Black" pitchFamily="34" charset="0"/>
          </a:endParaRPr>
        </a:p>
      </dsp:txBody>
      <dsp:txXfrm>
        <a:off x="1909657" y="1636920"/>
        <a:ext cx="1723879" cy="298081"/>
      </dsp:txXfrm>
    </dsp:sp>
    <dsp:sp modelId="{576DED0F-C641-457D-BDD7-084217C4D6F4}">
      <dsp:nvSpPr>
        <dsp:cNvPr id="0" name=""/>
        <dsp:cNvSpPr/>
      </dsp:nvSpPr>
      <dsp:spPr>
        <a:xfrm>
          <a:off x="4185986" y="936105"/>
          <a:ext cx="254505" cy="254505"/>
        </a:xfrm>
        <a:prstGeom prst="ellipse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4CC090-5734-4A1B-8C93-B5EEDE8AC389}">
      <dsp:nvSpPr>
        <dsp:cNvPr id="0" name=""/>
        <dsp:cNvSpPr/>
      </dsp:nvSpPr>
      <dsp:spPr>
        <a:xfrm rot="20634316">
          <a:off x="3708565" y="1121921"/>
          <a:ext cx="1660811" cy="6872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4857" tIns="0" rIns="0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Arial Black" pitchFamily="34" charset="0"/>
            </a:rPr>
            <a:t>2015 год</a:t>
          </a:r>
          <a:endParaRPr lang="ru-RU" sz="1800" b="1" i="1" kern="1200" dirty="0">
            <a:latin typeface="Arial Black" pitchFamily="34" charset="0"/>
          </a:endParaRPr>
        </a:p>
      </dsp:txBody>
      <dsp:txXfrm>
        <a:off x="3708565" y="1121921"/>
        <a:ext cx="1660811" cy="687282"/>
      </dsp:txXfrm>
    </dsp:sp>
    <dsp:sp modelId="{1D363690-01C8-47AE-A874-A99604B48567}">
      <dsp:nvSpPr>
        <dsp:cNvPr id="0" name=""/>
        <dsp:cNvSpPr/>
      </dsp:nvSpPr>
      <dsp:spPr>
        <a:xfrm>
          <a:off x="6176749" y="360039"/>
          <a:ext cx="351975" cy="351975"/>
        </a:xfrm>
        <a:prstGeom prst="ellipse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DCC8DE-AD84-45FB-AB5F-CE8544915BEC}">
      <dsp:nvSpPr>
        <dsp:cNvPr id="0" name=""/>
        <dsp:cNvSpPr/>
      </dsp:nvSpPr>
      <dsp:spPr>
        <a:xfrm rot="20803424">
          <a:off x="5312096" y="581552"/>
          <a:ext cx="1830786" cy="778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504" tIns="0" rIns="0" bIns="0" numCol="1" spcCol="1270" anchor="ctr" anchorCtr="1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Arial Black" pitchFamily="34" charset="0"/>
            </a:rPr>
            <a:t>2017 год</a:t>
          </a:r>
          <a:endParaRPr lang="ru-RU" sz="1800" b="1" i="1" kern="1200" dirty="0">
            <a:latin typeface="Arial Black" pitchFamily="34" charset="0"/>
          </a:endParaRPr>
        </a:p>
      </dsp:txBody>
      <dsp:txXfrm>
        <a:off x="5312096" y="581552"/>
        <a:ext cx="1830786" cy="7782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VaryingWidthList+Icon">
  <dgm:title val="Список переменной ширины"/>
  <dgm:desc val="Служит для акцентирования внимания на элементах различной ширины. Хорошо подходит для размещения большого количества текста уровня 1. Ширина каждой фигуры определяется независимо с учетом количества текста в ней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FF5735-F201-4E25-8B44-3030BC66E55A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ED4E28-0246-435F-83A1-B51B913A6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64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D4E28-0246-435F-83A1-B51B913A6DA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820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29.04.2019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162000" y="189000"/>
            <a:ext cx="8820000" cy="6455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 userDrawn="1"/>
        </p:nvSpPr>
        <p:spPr>
          <a:xfrm>
            <a:off x="-27430" y="6644118"/>
            <a:ext cx="10182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b="1" kern="1200" dirty="0" smtClean="0">
                <a:solidFill>
                  <a:schemeClr val="accent2"/>
                </a:solidFill>
                <a:effectLst/>
                <a:latin typeface="Alexandra Zeferino One" pitchFamily="66" charset="0"/>
                <a:ea typeface="+mn-ea"/>
                <a:cs typeface="+mn-cs"/>
              </a:rPr>
              <a:t>© </a:t>
            </a:r>
            <a:r>
              <a:rPr lang="en-US" sz="1000" b="1" kern="1200" dirty="0" err="1" smtClean="0">
                <a:solidFill>
                  <a:schemeClr val="accent2"/>
                </a:solidFill>
                <a:effectLst/>
                <a:latin typeface="Alexandra Zeferino One" pitchFamily="66" charset="0"/>
                <a:ea typeface="+mn-ea"/>
                <a:cs typeface="+mn-cs"/>
              </a:rPr>
              <a:t>FokinaLidia</a:t>
            </a:r>
            <a:endParaRPr lang="ru-RU" sz="1000" b="1" kern="1200" dirty="0">
              <a:solidFill>
                <a:schemeClr val="accent2"/>
              </a:solidFill>
              <a:effectLst/>
              <a:latin typeface="Alexandra Zeferino One" pitchFamily="66" charset="0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800" kern="1200" dirty="0">
              <a:solidFill>
                <a:schemeClr val="lt1"/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036" name="Picture 12" descr="http://www.playcast.ru/uploads/2016/12/29/21083449.pn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4165" cy="68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microsoft.com/office/2007/relationships/hdphoto" Target="../media/hdphoto7.wdp"/><Relationship Id="rId7" Type="http://schemas.openxmlformats.org/officeDocument/2006/relationships/diagramColors" Target="../diagrams/colors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microsoft.com/office/2007/relationships/hdphoto" Target="../media/hdphoto10.wdp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3" Type="http://schemas.openxmlformats.org/officeDocument/2006/relationships/image" Target="../media/image27.png"/><Relationship Id="rId3" Type="http://schemas.microsoft.com/office/2007/relationships/hdphoto" Target="../media/hdphoto13.wdp"/><Relationship Id="rId7" Type="http://schemas.openxmlformats.org/officeDocument/2006/relationships/image" Target="../media/image24.jpeg"/><Relationship Id="rId12" Type="http://schemas.microsoft.com/office/2007/relationships/hdphoto" Target="../media/hdphoto17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ultiurok.ru/ekaterinanagibina/" TargetMode="External"/><Relationship Id="rId11" Type="http://schemas.openxmlformats.org/officeDocument/2006/relationships/image" Target="../media/image26.jpeg"/><Relationship Id="rId5" Type="http://schemas.microsoft.com/office/2007/relationships/hdphoto" Target="../media/hdphoto14.wdp"/><Relationship Id="rId10" Type="http://schemas.microsoft.com/office/2007/relationships/hdphoto" Target="../media/hdphoto16.wdp"/><Relationship Id="rId4" Type="http://schemas.openxmlformats.org/officeDocument/2006/relationships/image" Target="../media/image23.jpeg"/><Relationship Id="rId9" Type="http://schemas.openxmlformats.org/officeDocument/2006/relationships/image" Target="../media/image25.jpeg"/><Relationship Id="rId1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18.wdp"/><Relationship Id="rId13" Type="http://schemas.openxmlformats.org/officeDocument/2006/relationships/image" Target="../media/image32.jpeg"/><Relationship Id="rId18" Type="http://schemas.microsoft.com/office/2007/relationships/hdphoto" Target="../media/hdphoto23.wdp"/><Relationship Id="rId3" Type="http://schemas.openxmlformats.org/officeDocument/2006/relationships/diagramLayout" Target="../diagrams/layout9.xml"/><Relationship Id="rId7" Type="http://schemas.openxmlformats.org/officeDocument/2006/relationships/image" Target="../media/image29.jpeg"/><Relationship Id="rId12" Type="http://schemas.microsoft.com/office/2007/relationships/hdphoto" Target="../media/hdphoto20.wdp"/><Relationship Id="rId17" Type="http://schemas.openxmlformats.org/officeDocument/2006/relationships/image" Target="../media/image34.jpeg"/><Relationship Id="rId2" Type="http://schemas.openxmlformats.org/officeDocument/2006/relationships/diagramData" Target="../diagrams/data9.xml"/><Relationship Id="rId16" Type="http://schemas.microsoft.com/office/2007/relationships/hdphoto" Target="../media/hdphoto22.wdp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11" Type="http://schemas.openxmlformats.org/officeDocument/2006/relationships/image" Target="../media/image31.jpeg"/><Relationship Id="rId5" Type="http://schemas.openxmlformats.org/officeDocument/2006/relationships/diagramColors" Target="../diagrams/colors9.xml"/><Relationship Id="rId15" Type="http://schemas.openxmlformats.org/officeDocument/2006/relationships/image" Target="../media/image33.jpeg"/><Relationship Id="rId10" Type="http://schemas.microsoft.com/office/2007/relationships/hdphoto" Target="../media/hdphoto19.wdp"/><Relationship Id="rId4" Type="http://schemas.openxmlformats.org/officeDocument/2006/relationships/diagramQuickStyle" Target="../diagrams/quickStyle9.xml"/><Relationship Id="rId9" Type="http://schemas.openxmlformats.org/officeDocument/2006/relationships/image" Target="../media/image30.jpeg"/><Relationship Id="rId14" Type="http://schemas.microsoft.com/office/2007/relationships/hdphoto" Target="../media/hdphoto21.wdp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7" Type="http://schemas.openxmlformats.org/officeDocument/2006/relationships/image" Target="../media/image3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34916" y="608703"/>
            <a:ext cx="7349451" cy="76708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7" name="Picture 3" descr="C:\Users\Саня\Desktop\фото\Нагибина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50887" y="608703"/>
            <a:ext cx="1346480" cy="1956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92938" y="4470211"/>
            <a:ext cx="87077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n w="1016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</a:t>
            </a:r>
            <a:r>
              <a:rPr lang="ru-RU" sz="2400" b="1" i="1" dirty="0" smtClean="0">
                <a:ln w="1016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компетентностного </a:t>
            </a:r>
            <a:r>
              <a:rPr lang="ru-RU" sz="2400" b="1" i="1" dirty="0">
                <a:ln w="1016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подхода в преподавании русского языка и литературы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0383" y="5391942"/>
            <a:ext cx="8848108" cy="1323439"/>
          </a:xfrm>
          <a:prstGeom prst="rect">
            <a:avLst/>
          </a:prstGeom>
          <a:solidFill>
            <a:schemeClr val="lt1">
              <a:alpha val="94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Нагибина Екатерина Владимировна,</a:t>
            </a:r>
          </a:p>
          <a:p>
            <a:pPr algn="ctr"/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учитель </a:t>
            </a:r>
            <a:r>
              <a:rPr lang="ru-RU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русского языка и литературы </a:t>
            </a:r>
          </a:p>
          <a:p>
            <a:pPr algn="ctr"/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высшей квалификационной категории МБОУ СОШ №7 п. Новый </a:t>
            </a:r>
            <a:r>
              <a:rPr lang="ru-RU" sz="20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Гиагинского</a:t>
            </a:r>
            <a:r>
              <a:rPr 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района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56246" y="1465620"/>
            <a:ext cx="42289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Методический </a:t>
            </a:r>
            <a:r>
              <a:rPr lang="ru-RU" sz="2800" i="1" dirty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семинар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938" y="1796623"/>
            <a:ext cx="66934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Педагогическое кредо: </a:t>
            </a:r>
          </a:p>
          <a:p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Настоящий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учитель тот, 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кто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способен спуститься </a:t>
            </a:r>
            <a:endParaRPr lang="ru-RU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высот своих знаний 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незнания </a:t>
            </a: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ученика </a:t>
            </a:r>
          </a:p>
          <a:p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вместе с ним совершить восхождение</a:t>
            </a:r>
            <a:r>
              <a:rPr lang="ru-RU" dirty="0"/>
              <a:t> </a:t>
            </a:r>
          </a:p>
        </p:txBody>
      </p:sp>
      <p:pic>
        <p:nvPicPr>
          <p:cNvPr id="1026" name="Picture 2" descr="C:\Users\Саня\Desktop\фото\Нагибина 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209295" y="2758362"/>
            <a:ext cx="2683185" cy="177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Саня\Desktop\фото\Нагибина3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935" t="9821" r="12905" b="29785"/>
          <a:stretch/>
        </p:blipFill>
        <p:spPr bwMode="auto">
          <a:xfrm>
            <a:off x="2555776" y="3068960"/>
            <a:ext cx="2268056" cy="1396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25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885" y="80629"/>
            <a:ext cx="9027616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400" b="1" i="1" dirty="0">
                <a:solidFill>
                  <a:srgbClr val="C00000"/>
                </a:solidFill>
              </a:rPr>
              <a:t>Условия возникновения, становления опыта</a:t>
            </a:r>
            <a:endParaRPr lang="ru-RU" sz="2400" i="1" dirty="0">
              <a:solidFill>
                <a:srgbClr val="C00000"/>
              </a:solidFill>
            </a:endParaRPr>
          </a:p>
        </p:txBody>
      </p:sp>
      <p:pic>
        <p:nvPicPr>
          <p:cNvPr id="11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4637" y="3659833"/>
            <a:ext cx="7833748" cy="2816336"/>
          </a:xfrm>
          <a:prstGeom prst="rect">
            <a:avLst/>
          </a:prstGeom>
          <a:effectLst/>
          <a:scene3d>
            <a:camera prst="isometricOffAxis2Left"/>
            <a:lightRig rig="threePt" dir="t"/>
          </a:scene3d>
        </p:spPr>
      </p:pic>
      <p:sp>
        <p:nvSpPr>
          <p:cNvPr id="7" name="Прямоугольник 6"/>
          <p:cNvSpPr/>
          <p:nvPr/>
        </p:nvSpPr>
        <p:spPr>
          <a:xfrm>
            <a:off x="199232" y="4185085"/>
            <a:ext cx="8828384" cy="1477328"/>
          </a:xfrm>
          <a:prstGeom prst="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спользовать в работе формы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 методы преподавания русского языка и литературы, способствующие не только усвоению знаний и умений по предмету, но и вырабатывающие умения, влияющие на учебно-познавательную деятельность и обеспечивающие ее перевод на уровень продуктивного творчества.</a:t>
            </a:r>
          </a:p>
        </p:txBody>
      </p:sp>
      <p:pic>
        <p:nvPicPr>
          <p:cNvPr id="1027" name="Picture 3" descr="C:\Users\Саня\Desktop\методический семинар\images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926" b="96296" l="29213" r="70787">
                        <a14:foregroundMark x1="33333" y1="48677" x2="33333" y2="486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647" t="27984" r="28564"/>
          <a:stretch/>
        </p:blipFill>
        <p:spPr bwMode="auto">
          <a:xfrm>
            <a:off x="-36510" y="1754815"/>
            <a:ext cx="3074956" cy="205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9233" y="760636"/>
            <a:ext cx="8693248" cy="2308324"/>
          </a:xfrm>
          <a:prstGeom prst="rect">
            <a:avLst/>
          </a:prstGeom>
          <a:solidFill>
            <a:schemeClr val="accent2">
              <a:alpha val="3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настоящее время перед школой стоит важная задача – подготовить подрастающее поколение к жизни в современном мире, темп которого постоянно меняется. В мире, где постоянно возникают новые профессии, следовательно, появляется потребность в непрерывном повышении образования. Сегодня уже недостаточно обеспечить овладение школьниками суммой знаний, важнее научить учиться, уметь самим добывать знания.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i="1" dirty="0">
              <a:effectLst>
                <a:glow rad="63500">
                  <a:schemeClr val="bg1">
                    <a:alpha val="40000"/>
                  </a:schemeClr>
                </a:glo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9233" y="3140968"/>
            <a:ext cx="8765255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400" b="1" i="1" dirty="0" smtClean="0">
                <a:solidFill>
                  <a:srgbClr val="C00000"/>
                </a:solidFill>
              </a:rPr>
              <a:t>Ведущая идея</a:t>
            </a:r>
            <a:endParaRPr lang="ru-RU" sz="24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63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Выгнутая влево стрелка 14"/>
          <p:cNvSpPr/>
          <p:nvPr/>
        </p:nvSpPr>
        <p:spPr>
          <a:xfrm rot="21339683">
            <a:off x="2459767" y="5630163"/>
            <a:ext cx="2380317" cy="1188132"/>
          </a:xfrm>
          <a:prstGeom prst="curvedRightArrow">
            <a:avLst>
              <a:gd name="adj1" fmla="val 15457"/>
              <a:gd name="adj2" fmla="val 50000"/>
              <a:gd name="adj3" fmla="val 25000"/>
            </a:avLst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лево стрелка 13"/>
          <p:cNvSpPr/>
          <p:nvPr/>
        </p:nvSpPr>
        <p:spPr>
          <a:xfrm>
            <a:off x="1307637" y="4563126"/>
            <a:ext cx="2016224" cy="1188132"/>
          </a:xfrm>
          <a:prstGeom prst="curvedRightArrow">
            <a:avLst>
              <a:gd name="adj1" fmla="val 14952"/>
              <a:gd name="adj2" fmla="val 50000"/>
              <a:gd name="adj3" fmla="val 26234"/>
            </a:avLst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10587" y="767024"/>
            <a:ext cx="8668817" cy="2585323"/>
          </a:xfrm>
          <a:prstGeom prst="rect">
            <a:avLst/>
          </a:prstGeom>
          <a:gradFill>
            <a:gsLst>
              <a:gs pos="0">
                <a:schemeClr val="accent2">
                  <a:tint val="50000"/>
                  <a:satMod val="300000"/>
                  <a:alpha val="50000"/>
                </a:scheme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 настоящее время общество вступило в новую фазу развития. На смену индустриального общества приходит постиндустриальное, информационное. Это влечет за собой изменения и в образовательном пространстве, т.к. целью школьного образования становится разносторонне развитая личность, способная реализовать  свой творческий потенциал, как в собственных интересах, так и в интересах общества. Компетентность во всех сферах - вот идеал современной личности. Компетентный специалист, компетентный человек – это очень выгодная перспектива. Она может быть выражена в такой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формуле: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5789" y="3537012"/>
            <a:ext cx="4478291" cy="7560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КОМПЕТЕНТНОСТЬ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989851" y="4347102"/>
            <a:ext cx="4022308" cy="7560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МОБИЛЬНОСТЬ ЗНАНИЙ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40153" y="5157192"/>
            <a:ext cx="4108179" cy="7560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ГИБКОСТЬ МЕТОДА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56045" y="5967282"/>
            <a:ext cx="4032447" cy="7560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КРИТИЧНОСТЬ МЫШЛЕНИЯ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Равно 8"/>
          <p:cNvSpPr/>
          <p:nvPr/>
        </p:nvSpPr>
        <p:spPr>
          <a:xfrm>
            <a:off x="4860034" y="3753036"/>
            <a:ext cx="1056116" cy="378042"/>
          </a:xfrm>
          <a:prstGeom prst="mathEqual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Плюс 9"/>
          <p:cNvSpPr/>
          <p:nvPr/>
        </p:nvSpPr>
        <p:spPr>
          <a:xfrm>
            <a:off x="6204181" y="4455114"/>
            <a:ext cx="864096" cy="540060"/>
          </a:xfrm>
          <a:prstGeom prst="mathPlus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люс 10"/>
          <p:cNvSpPr/>
          <p:nvPr/>
        </p:nvSpPr>
        <p:spPr>
          <a:xfrm>
            <a:off x="7740352" y="5265204"/>
            <a:ext cx="864096" cy="540060"/>
          </a:xfrm>
          <a:prstGeom prst="mathPlus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310588" y="266293"/>
            <a:ext cx="8668816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endParaRPr lang="ru-RU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21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4635" y="696468"/>
            <a:ext cx="8832981" cy="152349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3" algn="r"/>
            <a:r>
              <a:rPr lang="ru-RU" b="1" dirty="0"/>
              <a:t>Описать систему работы по формированию творчески мыслящей личности, способной к саморазвитию и самовыражению через формирование компетенций, проявляющихся в умении учащихся интегрировать, переносить и использовать знания, полученные на уроках </a:t>
            </a:r>
            <a:r>
              <a:rPr lang="ru-RU" b="1" dirty="0" smtClean="0"/>
              <a:t>русского языка и литературы в </a:t>
            </a:r>
            <a:r>
              <a:rPr lang="ru-RU" b="1" dirty="0"/>
              <a:t>различные жизненные ситуации.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885" y="188640"/>
            <a:ext cx="9027616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800" b="1" i="1" dirty="0">
                <a:solidFill>
                  <a:srgbClr val="C00000"/>
                </a:solidFill>
              </a:rPr>
              <a:t>Цель педагогического опыта</a:t>
            </a:r>
            <a:endParaRPr lang="ru-RU" sz="2800" i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348" y="2348881"/>
            <a:ext cx="8585133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Times New Roman"/>
                <a:ea typeface="Times New Roman"/>
              </a:rPr>
              <a:t>Задачи</a:t>
            </a:r>
            <a:endParaRPr lang="ru-RU" sz="1400" dirty="0">
              <a:latin typeface="Times New Roman"/>
              <a:ea typeface="Times New Roman"/>
            </a:endParaRP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4015116624"/>
              </p:ext>
            </p:extLst>
          </p:nvPr>
        </p:nvGraphicFramePr>
        <p:xfrm>
          <a:off x="473540" y="3050958"/>
          <a:ext cx="8544949" cy="3564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Picture 3" descr="C:\Users\Саня\Desktop\методический семинар\верхняя-отк-оняя-стре-ка-на-иаграмме-е-а-4409235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backgroundMark x1="3581" y1="77445" x2="23416" y2="6587"/>
                        <a14:backgroundMark x1="15702" y1="59880" x2="77135" y2="2794"/>
                        <a14:backgroundMark x1="61983" y1="51697" x2="52893" y2="70259"/>
                        <a14:backgroundMark x1="99725" y1="18164" x2="96970" y2="39920"/>
                        <a14:backgroundMark x1="90083" y1="32934" x2="89256" y2="67066"/>
                        <a14:backgroundMark x1="27273" y1="85230" x2="27273" y2="85230"/>
                        <a14:backgroundMark x1="34711" y1="71457" x2="34711" y2="71457"/>
                        <a14:backgroundMark x1="40771" y1="52695" x2="40771" y2="526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1093209">
            <a:off x="156957" y="759676"/>
            <a:ext cx="2007372" cy="155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71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509" y="5182160"/>
            <a:ext cx="8988491" cy="16312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связи с этим происходит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переход к так называемому компетентностному подходу к построению и оценке образовательного процесса, который выдвигает на первое место не информированность ученика, а умения разрешать проблемы по аналогии в различных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ситуациях.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496" y="44624"/>
            <a:ext cx="898849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Основное направления в образовании – </a:t>
            </a:r>
          </a:p>
          <a:p>
            <a:pPr algn="ctr"/>
            <a:r>
              <a:rPr lang="ru-RU" sz="2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следующих качеств:</a:t>
            </a:r>
            <a:endParaRPr lang="ru-RU" sz="24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6" name="Группа 125"/>
          <p:cNvGrpSpPr/>
          <p:nvPr/>
        </p:nvGrpSpPr>
        <p:grpSpPr>
          <a:xfrm>
            <a:off x="347531" y="941553"/>
            <a:ext cx="8515248" cy="758186"/>
            <a:chOff x="282924" y="1418088"/>
            <a:chExt cx="6386436" cy="703489"/>
          </a:xfrm>
        </p:grpSpPr>
        <p:grpSp>
          <p:nvGrpSpPr>
            <p:cNvPr id="16" name="Group 92"/>
            <p:cNvGrpSpPr>
              <a:grpSpLocks/>
            </p:cNvGrpSpPr>
            <p:nvPr/>
          </p:nvGrpSpPr>
          <p:grpSpPr bwMode="auto">
            <a:xfrm>
              <a:off x="282924" y="1418088"/>
              <a:ext cx="6386436" cy="703489"/>
              <a:chOff x="1269" y="1324"/>
              <a:chExt cx="3193" cy="322"/>
            </a:xfrm>
          </p:grpSpPr>
          <p:sp>
            <p:nvSpPr>
              <p:cNvPr id="17" name="AutoShape 3"/>
              <p:cNvSpPr>
                <a:spLocks noChangeArrowheads="1"/>
              </p:cNvSpPr>
              <p:nvPr/>
            </p:nvSpPr>
            <p:spPr bwMode="gray">
              <a:xfrm>
                <a:off x="1422" y="1358"/>
                <a:ext cx="3040" cy="288"/>
              </a:xfrm>
              <a:prstGeom prst="roundRect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" name="Text Box 4"/>
              <p:cNvSpPr txBox="1">
                <a:spLocks noChangeArrowheads="1"/>
              </p:cNvSpPr>
              <p:nvPr/>
            </p:nvSpPr>
            <p:spPr bwMode="gray">
              <a:xfrm>
                <a:off x="1525" y="1342"/>
                <a:ext cx="2633" cy="2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28398" dir="3806097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 sz="2000" dirty="0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20" name="Group 56"/>
              <p:cNvGrpSpPr>
                <a:grpSpLocks/>
              </p:cNvGrpSpPr>
              <p:nvPr/>
            </p:nvGrpSpPr>
            <p:grpSpPr bwMode="auto">
              <a:xfrm>
                <a:off x="1269" y="1324"/>
                <a:ext cx="266" cy="298"/>
                <a:chOff x="1415" y="1276"/>
                <a:chExt cx="266" cy="298"/>
              </a:xfrm>
            </p:grpSpPr>
            <p:pic>
              <p:nvPicPr>
                <p:cNvPr id="22" name="Picture 57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3" name="Oval 58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9900"/>
                    </a:gs>
                    <a:gs pos="100000">
                      <a:srgbClr val="FF990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4" name="Oval 59"/>
                <p:cNvSpPr>
                  <a:spLocks noChangeArrowheads="1"/>
                </p:cNvSpPr>
                <p:nvPr/>
              </p:nvSpPr>
              <p:spPr bwMode="gray">
                <a:xfrm flipH="1">
                  <a:off x="1422" y="1293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>
                        <a:lumMod val="60000"/>
                        <a:lumOff val="40000"/>
                      </a:schemeClr>
                    </a:gs>
                    <a:gs pos="100000">
                      <a:srgbClr val="FF9900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25" name="Picture 60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354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sp>
          <p:nvSpPr>
            <p:cNvPr id="76" name="Прямоугольник 75"/>
            <p:cNvSpPr/>
            <p:nvPr/>
          </p:nvSpPr>
          <p:spPr>
            <a:xfrm>
              <a:off x="1006003" y="1547664"/>
              <a:ext cx="5519341" cy="5334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Готовность </a:t>
              </a:r>
              <a:r>
                <a:rPr lang="ru-RU" sz="2000" b="1" i="1" dirty="0">
                  <a:latin typeface="Arial" panose="020B0604020202020204" pitchFamily="34" charset="0"/>
                  <a:cs typeface="Arial" panose="020B0604020202020204" pitchFamily="34" charset="0"/>
                </a:rPr>
                <a:t>к дальнейшему развитию</a:t>
              </a:r>
              <a:endParaRPr lang="ru-RU" sz="2000" dirty="0"/>
            </a:p>
          </p:txBody>
        </p:sp>
      </p:grpSp>
      <p:grpSp>
        <p:nvGrpSpPr>
          <p:cNvPr id="125" name="Группа 124"/>
          <p:cNvGrpSpPr/>
          <p:nvPr/>
        </p:nvGrpSpPr>
        <p:grpSpPr>
          <a:xfrm>
            <a:off x="347531" y="1007765"/>
            <a:ext cx="8515248" cy="1557139"/>
            <a:chOff x="260648" y="1259632"/>
            <a:chExt cx="6386436" cy="1815525"/>
          </a:xfrm>
        </p:grpSpPr>
        <p:grpSp>
          <p:nvGrpSpPr>
            <p:cNvPr id="77" name="Group 92"/>
            <p:cNvGrpSpPr>
              <a:grpSpLocks/>
            </p:cNvGrpSpPr>
            <p:nvPr/>
          </p:nvGrpSpPr>
          <p:grpSpPr bwMode="auto">
            <a:xfrm>
              <a:off x="260648" y="1259632"/>
              <a:ext cx="6386436" cy="1815525"/>
              <a:chOff x="1269" y="823"/>
              <a:chExt cx="3193" cy="831"/>
            </a:xfrm>
          </p:grpSpPr>
          <p:sp>
            <p:nvSpPr>
              <p:cNvPr id="78" name="AutoShape 3"/>
              <p:cNvSpPr>
                <a:spLocks noChangeArrowheads="1"/>
              </p:cNvSpPr>
              <p:nvPr/>
            </p:nvSpPr>
            <p:spPr bwMode="gray">
              <a:xfrm>
                <a:off x="1422" y="1296"/>
                <a:ext cx="3040" cy="334"/>
              </a:xfrm>
              <a:prstGeom prst="roundRect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9" name="Text Box 4"/>
              <p:cNvSpPr txBox="1">
                <a:spLocks noChangeArrowheads="1"/>
              </p:cNvSpPr>
              <p:nvPr/>
            </p:nvSpPr>
            <p:spPr bwMode="gray">
              <a:xfrm>
                <a:off x="1525" y="1342"/>
                <a:ext cx="2633" cy="2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28398" dir="3806097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 sz="2000" dirty="0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80" name="Group 55"/>
              <p:cNvGrpSpPr>
                <a:grpSpLocks/>
              </p:cNvGrpSpPr>
              <p:nvPr/>
            </p:nvGrpSpPr>
            <p:grpSpPr bwMode="auto">
              <a:xfrm>
                <a:off x="1269" y="823"/>
                <a:ext cx="1782" cy="831"/>
                <a:chOff x="1415" y="775"/>
                <a:chExt cx="1782" cy="831"/>
              </a:xfrm>
            </p:grpSpPr>
            <p:grpSp>
              <p:nvGrpSpPr>
                <p:cNvPr id="81" name="Group 56"/>
                <p:cNvGrpSpPr>
                  <a:grpSpLocks/>
                </p:cNvGrpSpPr>
                <p:nvPr/>
              </p:nvGrpSpPr>
              <p:grpSpPr bwMode="auto">
                <a:xfrm>
                  <a:off x="1415" y="1255"/>
                  <a:ext cx="266" cy="351"/>
                  <a:chOff x="1415" y="1255"/>
                  <a:chExt cx="266" cy="351"/>
                </a:xfrm>
              </p:grpSpPr>
              <p:pic>
                <p:nvPicPr>
                  <p:cNvPr id="83" name="Picture 57" descr="Picture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434" y="1521"/>
                    <a:ext cx="230" cy="53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84" name="Oval 58"/>
                  <p:cNvSpPr>
                    <a:spLocks noChangeArrowheads="1"/>
                  </p:cNvSpPr>
                  <p:nvPr/>
                </p:nvSpPr>
                <p:spPr bwMode="gray">
                  <a:xfrm flipH="1">
                    <a:off x="1415" y="1276"/>
                    <a:ext cx="266" cy="26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FF9900"/>
                      </a:gs>
                      <a:gs pos="100000">
                        <a:srgbClr val="FF9900">
                          <a:gamma/>
                          <a:shade val="57255"/>
                          <a:invGamma/>
                        </a:srgbClr>
                      </a:gs>
                    </a:gsLst>
                    <a:path path="rect">
                      <a:fillToRect t="100000" r="10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52400" dir="16200000" sy="-100000" rotWithShape="0">
                            <a:schemeClr val="bg2">
                              <a:alpha val="50000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85" name="Oval 59"/>
                  <p:cNvSpPr>
                    <a:spLocks noChangeArrowheads="1"/>
                  </p:cNvSpPr>
                  <p:nvPr/>
                </p:nvSpPr>
                <p:spPr bwMode="gray">
                  <a:xfrm flipH="1">
                    <a:off x="1422" y="1255"/>
                    <a:ext cx="254" cy="351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>
                          <a:lumMod val="60000"/>
                          <a:lumOff val="40000"/>
                        </a:schemeClr>
                      </a:gs>
                      <a:gs pos="100000">
                        <a:srgbClr val="FF9900">
                          <a:alpha val="85001"/>
                        </a:srgbClr>
                      </a:gs>
                    </a:gsLst>
                    <a:lin ang="189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52400" dir="16200000" sy="-100000" rotWithShape="0">
                            <a:schemeClr val="bg2">
                              <a:alpha val="50000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pic>
                <p:nvPicPr>
                  <p:cNvPr id="86" name="Picture 60" descr="Picture1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496" y="1278"/>
                    <a:ext cx="174" cy="174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  <p:sp>
              <p:nvSpPr>
                <p:cNvPr id="82" name="Text Box 61"/>
                <p:cNvSpPr txBox="1">
                  <a:spLocks noChangeArrowheads="1"/>
                </p:cNvSpPr>
                <p:nvPr/>
              </p:nvSpPr>
              <p:spPr bwMode="gray">
                <a:xfrm>
                  <a:off x="3084" y="775"/>
                  <a:ext cx="113" cy="2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b="1" dirty="0">
                      <a:solidFill>
                        <a:srgbClr val="FFFFFF"/>
                      </a:solidFill>
                    </a:rPr>
                    <a:t>1</a:t>
                  </a:r>
                </a:p>
              </p:txBody>
            </p:sp>
          </p:grpSp>
        </p:grpSp>
        <p:sp>
          <p:nvSpPr>
            <p:cNvPr id="87" name="Прямоугольник 86"/>
            <p:cNvSpPr/>
            <p:nvPr/>
          </p:nvSpPr>
          <p:spPr>
            <a:xfrm>
              <a:off x="1700808" y="2483768"/>
              <a:ext cx="2293801" cy="53348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0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Самостоятельность</a:t>
              </a:r>
              <a:endParaRPr lang="ru-RU" sz="2000" dirty="0"/>
            </a:p>
          </p:txBody>
        </p:sp>
      </p:grpSp>
      <p:grpSp>
        <p:nvGrpSpPr>
          <p:cNvPr id="124" name="Группа 123"/>
          <p:cNvGrpSpPr/>
          <p:nvPr/>
        </p:nvGrpSpPr>
        <p:grpSpPr>
          <a:xfrm>
            <a:off x="251520" y="1849761"/>
            <a:ext cx="8515248" cy="1662372"/>
            <a:chOff x="188640" y="2123728"/>
            <a:chExt cx="6386436" cy="1745613"/>
          </a:xfrm>
        </p:grpSpPr>
        <p:grpSp>
          <p:nvGrpSpPr>
            <p:cNvPr id="88" name="Group 92"/>
            <p:cNvGrpSpPr>
              <a:grpSpLocks/>
            </p:cNvGrpSpPr>
            <p:nvPr/>
          </p:nvGrpSpPr>
          <p:grpSpPr bwMode="auto">
            <a:xfrm>
              <a:off x="188640" y="2123728"/>
              <a:ext cx="6386436" cy="1745613"/>
              <a:chOff x="1269" y="823"/>
              <a:chExt cx="3193" cy="799"/>
            </a:xfrm>
          </p:grpSpPr>
          <p:sp>
            <p:nvSpPr>
              <p:cNvPr id="89" name="AutoShape 3"/>
              <p:cNvSpPr>
                <a:spLocks noChangeArrowheads="1"/>
              </p:cNvSpPr>
              <p:nvPr/>
            </p:nvSpPr>
            <p:spPr bwMode="gray">
              <a:xfrm>
                <a:off x="1422" y="1201"/>
                <a:ext cx="3040" cy="334"/>
              </a:xfrm>
              <a:prstGeom prst="roundRect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91" name="Group 55"/>
              <p:cNvGrpSpPr>
                <a:grpSpLocks/>
              </p:cNvGrpSpPr>
              <p:nvPr/>
            </p:nvGrpSpPr>
            <p:grpSpPr bwMode="auto">
              <a:xfrm>
                <a:off x="1269" y="823"/>
                <a:ext cx="1782" cy="799"/>
                <a:chOff x="1415" y="775"/>
                <a:chExt cx="1782" cy="799"/>
              </a:xfrm>
            </p:grpSpPr>
            <p:grpSp>
              <p:nvGrpSpPr>
                <p:cNvPr id="92" name="Group 56"/>
                <p:cNvGrpSpPr>
                  <a:grpSpLocks/>
                </p:cNvGrpSpPr>
                <p:nvPr/>
              </p:nvGrpSpPr>
              <p:grpSpPr bwMode="auto">
                <a:xfrm>
                  <a:off x="1415" y="1276"/>
                  <a:ext cx="266" cy="298"/>
                  <a:chOff x="1415" y="1276"/>
                  <a:chExt cx="266" cy="298"/>
                </a:xfrm>
              </p:grpSpPr>
              <p:pic>
                <p:nvPicPr>
                  <p:cNvPr id="94" name="Picture 57" descr="Picture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434" y="1521"/>
                    <a:ext cx="230" cy="53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95" name="Oval 58"/>
                  <p:cNvSpPr>
                    <a:spLocks noChangeArrowheads="1"/>
                  </p:cNvSpPr>
                  <p:nvPr/>
                </p:nvSpPr>
                <p:spPr bwMode="gray">
                  <a:xfrm flipH="1">
                    <a:off x="1415" y="1276"/>
                    <a:ext cx="266" cy="26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FF9900"/>
                      </a:gs>
                      <a:gs pos="100000">
                        <a:srgbClr val="FF9900">
                          <a:gamma/>
                          <a:shade val="57255"/>
                          <a:invGamma/>
                        </a:srgbClr>
                      </a:gs>
                    </a:gsLst>
                    <a:path path="rect">
                      <a:fillToRect t="100000" r="10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52400" dir="16200000" sy="-100000" rotWithShape="0">
                            <a:schemeClr val="bg2">
                              <a:alpha val="50000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96" name="Oval 59"/>
                  <p:cNvSpPr>
                    <a:spLocks noChangeArrowheads="1"/>
                  </p:cNvSpPr>
                  <p:nvPr/>
                </p:nvSpPr>
                <p:spPr bwMode="gray">
                  <a:xfrm flipH="1">
                    <a:off x="1422" y="1282"/>
                    <a:ext cx="254" cy="254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>
                          <a:lumMod val="60000"/>
                          <a:lumOff val="40000"/>
                        </a:schemeClr>
                      </a:gs>
                      <a:gs pos="100000">
                        <a:srgbClr val="FF9900">
                          <a:alpha val="85001"/>
                        </a:srgbClr>
                      </a:gs>
                    </a:gsLst>
                    <a:lin ang="189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52400" dir="16200000" sy="-100000" rotWithShape="0">
                            <a:schemeClr val="bg2">
                              <a:alpha val="50000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pic>
                <p:nvPicPr>
                  <p:cNvPr id="97" name="Picture 60" descr="Picture1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496" y="1278"/>
                    <a:ext cx="174" cy="174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  <p:sp>
              <p:nvSpPr>
                <p:cNvPr id="93" name="Text Box 61"/>
                <p:cNvSpPr txBox="1">
                  <a:spLocks noChangeArrowheads="1"/>
                </p:cNvSpPr>
                <p:nvPr/>
              </p:nvSpPr>
              <p:spPr bwMode="gray">
                <a:xfrm>
                  <a:off x="3084" y="775"/>
                  <a:ext cx="113" cy="2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b="1" dirty="0">
                      <a:solidFill>
                        <a:srgbClr val="FFFFFF"/>
                      </a:solidFill>
                    </a:rPr>
                    <a:t>1</a:t>
                  </a:r>
                </a:p>
              </p:txBody>
            </p:sp>
          </p:grpSp>
        </p:grpSp>
        <p:sp>
          <p:nvSpPr>
            <p:cNvPr id="98" name="Прямоугольник 97"/>
            <p:cNvSpPr/>
            <p:nvPr/>
          </p:nvSpPr>
          <p:spPr>
            <a:xfrm>
              <a:off x="892372" y="3257001"/>
              <a:ext cx="5026981" cy="5334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Способность </a:t>
              </a:r>
              <a:r>
                <a:rPr lang="ru-RU" sz="2000" b="1" i="1" dirty="0">
                  <a:latin typeface="Arial" panose="020B0604020202020204" pitchFamily="34" charset="0"/>
                  <a:cs typeface="Arial" panose="020B0604020202020204" pitchFamily="34" charset="0"/>
                </a:rPr>
                <a:t>к самоорганизации</a:t>
              </a:r>
              <a:endParaRPr lang="ru-RU" sz="2000" dirty="0"/>
            </a:p>
          </p:txBody>
        </p:sp>
      </p:grpSp>
      <p:grpSp>
        <p:nvGrpSpPr>
          <p:cNvPr id="123" name="Группа 122"/>
          <p:cNvGrpSpPr/>
          <p:nvPr/>
        </p:nvGrpSpPr>
        <p:grpSpPr>
          <a:xfrm>
            <a:off x="207184" y="2592735"/>
            <a:ext cx="8560404" cy="1568613"/>
            <a:chOff x="155388" y="3005245"/>
            <a:chExt cx="6542447" cy="1763091"/>
          </a:xfrm>
        </p:grpSpPr>
        <p:grpSp>
          <p:nvGrpSpPr>
            <p:cNvPr id="100" name="Group 92"/>
            <p:cNvGrpSpPr>
              <a:grpSpLocks/>
            </p:cNvGrpSpPr>
            <p:nvPr/>
          </p:nvGrpSpPr>
          <p:grpSpPr bwMode="auto">
            <a:xfrm>
              <a:off x="155388" y="3005245"/>
              <a:ext cx="6542447" cy="1763091"/>
              <a:chOff x="1228" y="823"/>
              <a:chExt cx="3271" cy="807"/>
            </a:xfrm>
          </p:grpSpPr>
          <p:sp>
            <p:nvSpPr>
              <p:cNvPr id="101" name="AutoShape 3"/>
              <p:cNvSpPr>
                <a:spLocks noChangeArrowheads="1"/>
              </p:cNvSpPr>
              <p:nvPr/>
            </p:nvSpPr>
            <p:spPr bwMode="gray">
              <a:xfrm>
                <a:off x="1422" y="1296"/>
                <a:ext cx="3077" cy="334"/>
              </a:xfrm>
              <a:prstGeom prst="roundRect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2" name="Text Box 4"/>
              <p:cNvSpPr txBox="1">
                <a:spLocks noChangeArrowheads="1"/>
              </p:cNvSpPr>
              <p:nvPr/>
            </p:nvSpPr>
            <p:spPr bwMode="gray">
              <a:xfrm>
                <a:off x="1525" y="1342"/>
                <a:ext cx="2633" cy="2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28398" dir="3806097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 sz="2000" dirty="0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103" name="Group 55"/>
              <p:cNvGrpSpPr>
                <a:grpSpLocks/>
              </p:cNvGrpSpPr>
              <p:nvPr/>
            </p:nvGrpSpPr>
            <p:grpSpPr bwMode="auto">
              <a:xfrm>
                <a:off x="1228" y="823"/>
                <a:ext cx="1823" cy="799"/>
                <a:chOff x="1374" y="775"/>
                <a:chExt cx="1823" cy="799"/>
              </a:xfrm>
            </p:grpSpPr>
            <p:grpSp>
              <p:nvGrpSpPr>
                <p:cNvPr id="104" name="Group 56"/>
                <p:cNvGrpSpPr>
                  <a:grpSpLocks/>
                </p:cNvGrpSpPr>
                <p:nvPr/>
              </p:nvGrpSpPr>
              <p:grpSpPr bwMode="auto">
                <a:xfrm>
                  <a:off x="1374" y="1191"/>
                  <a:ext cx="307" cy="383"/>
                  <a:chOff x="1374" y="1191"/>
                  <a:chExt cx="307" cy="383"/>
                </a:xfrm>
              </p:grpSpPr>
              <p:pic>
                <p:nvPicPr>
                  <p:cNvPr id="106" name="Picture 57" descr="Picture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434" y="1521"/>
                    <a:ext cx="230" cy="53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107" name="Oval 58"/>
                  <p:cNvSpPr>
                    <a:spLocks noChangeArrowheads="1"/>
                  </p:cNvSpPr>
                  <p:nvPr/>
                </p:nvSpPr>
                <p:spPr bwMode="gray">
                  <a:xfrm flipH="1">
                    <a:off x="1415" y="1276"/>
                    <a:ext cx="266" cy="26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FF9900"/>
                      </a:gs>
                      <a:gs pos="100000">
                        <a:srgbClr val="FF9900">
                          <a:gamma/>
                          <a:shade val="57255"/>
                          <a:invGamma/>
                        </a:srgbClr>
                      </a:gs>
                    </a:gsLst>
                    <a:path path="rect">
                      <a:fillToRect t="100000" r="10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52400" dir="16200000" sy="-100000" rotWithShape="0">
                            <a:schemeClr val="bg2">
                              <a:alpha val="50000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8" name="Oval 59"/>
                  <p:cNvSpPr>
                    <a:spLocks noChangeArrowheads="1"/>
                  </p:cNvSpPr>
                  <p:nvPr/>
                </p:nvSpPr>
                <p:spPr bwMode="gray">
                  <a:xfrm flipH="1">
                    <a:off x="1422" y="1282"/>
                    <a:ext cx="254" cy="254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>
                          <a:lumMod val="60000"/>
                          <a:lumOff val="40000"/>
                        </a:schemeClr>
                      </a:gs>
                      <a:gs pos="100000">
                        <a:srgbClr val="FF9900">
                          <a:alpha val="85001"/>
                        </a:srgbClr>
                      </a:gs>
                    </a:gsLst>
                    <a:lin ang="189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52400" dir="16200000" sy="-100000" rotWithShape="0">
                            <a:schemeClr val="bg2">
                              <a:alpha val="50000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pic>
                <p:nvPicPr>
                  <p:cNvPr id="109" name="Picture 60" descr="Picture1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374" y="1191"/>
                    <a:ext cx="296" cy="383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  <p:sp>
              <p:nvSpPr>
                <p:cNvPr id="105" name="Text Box 61"/>
                <p:cNvSpPr txBox="1">
                  <a:spLocks noChangeArrowheads="1"/>
                </p:cNvSpPr>
                <p:nvPr/>
              </p:nvSpPr>
              <p:spPr bwMode="gray">
                <a:xfrm>
                  <a:off x="3084" y="775"/>
                  <a:ext cx="113" cy="2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b="1" dirty="0">
                      <a:solidFill>
                        <a:srgbClr val="FFFFFF"/>
                      </a:solidFill>
                    </a:rPr>
                    <a:t>1</a:t>
                  </a:r>
                </a:p>
              </p:txBody>
            </p:sp>
          </p:grpSp>
        </p:grpSp>
        <p:sp>
          <p:nvSpPr>
            <p:cNvPr id="110" name="Прямоугольник 109"/>
            <p:cNvSpPr/>
            <p:nvPr/>
          </p:nvSpPr>
          <p:spPr>
            <a:xfrm>
              <a:off x="1268760" y="4139952"/>
              <a:ext cx="4762171" cy="5334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Готовность </a:t>
              </a:r>
              <a:r>
                <a:rPr lang="ru-RU" sz="2000" b="1" i="1" dirty="0">
                  <a:latin typeface="Arial" panose="020B0604020202020204" pitchFamily="34" charset="0"/>
                  <a:cs typeface="Arial" panose="020B0604020202020204" pitchFamily="34" charset="0"/>
                </a:rPr>
                <a:t>к сотрудничеству</a:t>
              </a:r>
              <a:endParaRPr lang="ru-RU" sz="2000" dirty="0"/>
            </a:p>
          </p:txBody>
        </p:sp>
      </p:grpSp>
      <p:grpSp>
        <p:nvGrpSpPr>
          <p:cNvPr id="122" name="Группа 121"/>
          <p:cNvGrpSpPr/>
          <p:nvPr/>
        </p:nvGrpSpPr>
        <p:grpSpPr>
          <a:xfrm>
            <a:off x="251520" y="3374995"/>
            <a:ext cx="8515248" cy="1710189"/>
            <a:chOff x="251394" y="3926526"/>
            <a:chExt cx="6386436" cy="1763091"/>
          </a:xfrm>
        </p:grpSpPr>
        <p:grpSp>
          <p:nvGrpSpPr>
            <p:cNvPr id="111" name="Group 92"/>
            <p:cNvGrpSpPr>
              <a:grpSpLocks/>
            </p:cNvGrpSpPr>
            <p:nvPr/>
          </p:nvGrpSpPr>
          <p:grpSpPr bwMode="auto">
            <a:xfrm>
              <a:off x="251394" y="3926526"/>
              <a:ext cx="6386436" cy="1763091"/>
              <a:chOff x="1269" y="823"/>
              <a:chExt cx="3193" cy="807"/>
            </a:xfrm>
          </p:grpSpPr>
          <p:sp>
            <p:nvSpPr>
              <p:cNvPr id="112" name="AutoShape 3"/>
              <p:cNvSpPr>
                <a:spLocks noChangeArrowheads="1"/>
              </p:cNvSpPr>
              <p:nvPr/>
            </p:nvSpPr>
            <p:spPr bwMode="gray">
              <a:xfrm>
                <a:off x="1422" y="1296"/>
                <a:ext cx="3040" cy="334"/>
              </a:xfrm>
              <a:prstGeom prst="roundRect">
                <a:avLst>
                  <a:gd name="adj" fmla="val 50000"/>
                </a:avLst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3" name="Text Box 4"/>
              <p:cNvSpPr txBox="1">
                <a:spLocks noChangeArrowheads="1"/>
              </p:cNvSpPr>
              <p:nvPr/>
            </p:nvSpPr>
            <p:spPr bwMode="gray">
              <a:xfrm>
                <a:off x="1525" y="1342"/>
                <a:ext cx="2633" cy="2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28398" dir="3806097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 sz="2000" dirty="0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114" name="Group 55"/>
              <p:cNvGrpSpPr>
                <a:grpSpLocks/>
              </p:cNvGrpSpPr>
              <p:nvPr/>
            </p:nvGrpSpPr>
            <p:grpSpPr bwMode="auto">
              <a:xfrm>
                <a:off x="1269" y="823"/>
                <a:ext cx="1782" cy="799"/>
                <a:chOff x="1415" y="775"/>
                <a:chExt cx="1782" cy="799"/>
              </a:xfrm>
            </p:grpSpPr>
            <p:grpSp>
              <p:nvGrpSpPr>
                <p:cNvPr id="115" name="Group 56"/>
                <p:cNvGrpSpPr>
                  <a:grpSpLocks/>
                </p:cNvGrpSpPr>
                <p:nvPr/>
              </p:nvGrpSpPr>
              <p:grpSpPr bwMode="auto">
                <a:xfrm>
                  <a:off x="1415" y="1276"/>
                  <a:ext cx="266" cy="298"/>
                  <a:chOff x="1415" y="1276"/>
                  <a:chExt cx="266" cy="298"/>
                </a:xfrm>
              </p:grpSpPr>
              <p:pic>
                <p:nvPicPr>
                  <p:cNvPr id="117" name="Picture 57" descr="Picture2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434" y="1521"/>
                    <a:ext cx="230" cy="53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118" name="Oval 58"/>
                  <p:cNvSpPr>
                    <a:spLocks noChangeArrowheads="1"/>
                  </p:cNvSpPr>
                  <p:nvPr/>
                </p:nvSpPr>
                <p:spPr bwMode="gray">
                  <a:xfrm flipH="1">
                    <a:off x="1415" y="1276"/>
                    <a:ext cx="266" cy="26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rgbClr val="FF9900"/>
                      </a:gs>
                      <a:gs pos="100000">
                        <a:srgbClr val="FF9900">
                          <a:gamma/>
                          <a:shade val="57255"/>
                          <a:invGamma/>
                        </a:srgbClr>
                      </a:gs>
                    </a:gsLst>
                    <a:path path="rect">
                      <a:fillToRect t="100000" r="10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52400" dir="16200000" sy="-100000" rotWithShape="0">
                            <a:schemeClr val="bg2">
                              <a:alpha val="50000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9" name="Oval 59"/>
                  <p:cNvSpPr>
                    <a:spLocks noChangeArrowheads="1"/>
                  </p:cNvSpPr>
                  <p:nvPr/>
                </p:nvSpPr>
                <p:spPr bwMode="gray">
                  <a:xfrm flipH="1">
                    <a:off x="1422" y="1282"/>
                    <a:ext cx="254" cy="254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>
                          <a:lumMod val="60000"/>
                          <a:lumOff val="40000"/>
                        </a:schemeClr>
                      </a:gs>
                      <a:gs pos="100000">
                        <a:srgbClr val="FF9900">
                          <a:alpha val="85001"/>
                        </a:srgbClr>
                      </a:gs>
                    </a:gsLst>
                    <a:lin ang="189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152400" dir="16200000" sy="-100000" rotWithShape="0">
                            <a:schemeClr val="bg2">
                              <a:alpha val="50000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pic>
                <p:nvPicPr>
                  <p:cNvPr id="120" name="Picture 60" descr="Picture1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496" y="1278"/>
                    <a:ext cx="174" cy="174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  <p:sp>
              <p:nvSpPr>
                <p:cNvPr id="116" name="Text Box 61"/>
                <p:cNvSpPr txBox="1">
                  <a:spLocks noChangeArrowheads="1"/>
                </p:cNvSpPr>
                <p:nvPr/>
              </p:nvSpPr>
              <p:spPr bwMode="gray">
                <a:xfrm>
                  <a:off x="3084" y="775"/>
                  <a:ext cx="113" cy="2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en-US" b="1" dirty="0">
                      <a:solidFill>
                        <a:srgbClr val="FFFFFF"/>
                      </a:solidFill>
                    </a:rPr>
                    <a:t>1</a:t>
                  </a:r>
                </a:p>
              </p:txBody>
            </p:sp>
          </p:grpSp>
        </p:grpSp>
        <p:sp>
          <p:nvSpPr>
            <p:cNvPr id="121" name="Прямоугольник 120"/>
            <p:cNvSpPr/>
            <p:nvPr/>
          </p:nvSpPr>
          <p:spPr>
            <a:xfrm>
              <a:off x="2148430" y="5126989"/>
              <a:ext cx="1730042" cy="53348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000" b="1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Толерантность</a:t>
              </a:r>
              <a:endParaRPr lang="ru-RU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7551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2" y="242647"/>
            <a:ext cx="8736969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 компетентностного подхода: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54" name="Группа 2053"/>
          <p:cNvGrpSpPr/>
          <p:nvPr/>
        </p:nvGrpSpPr>
        <p:grpSpPr>
          <a:xfrm>
            <a:off x="2016539" y="1929320"/>
            <a:ext cx="6875941" cy="347552"/>
            <a:chOff x="1368388" y="2483768"/>
            <a:chExt cx="5192960" cy="463402"/>
          </a:xfrm>
        </p:grpSpPr>
        <p:cxnSp>
          <p:nvCxnSpPr>
            <p:cNvPr id="15" name="Прямая со стрелкой 14"/>
            <p:cNvCxnSpPr/>
            <p:nvPr/>
          </p:nvCxnSpPr>
          <p:spPr>
            <a:xfrm flipH="1">
              <a:off x="1368388" y="2483768"/>
              <a:ext cx="1052500" cy="463402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2348880" y="2504254"/>
              <a:ext cx="4212468" cy="0"/>
            </a:xfrm>
            <a:prstGeom prst="line">
              <a:avLst/>
            </a:prstGeom>
            <a:ln w="57150">
              <a:solidFill>
                <a:srgbClr val="C0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cxnSp>
        <p:nvCxnSpPr>
          <p:cNvPr id="32" name="Прямая со стрелкой 31"/>
          <p:cNvCxnSpPr/>
          <p:nvPr/>
        </p:nvCxnSpPr>
        <p:spPr>
          <a:xfrm flipH="1" flipV="1">
            <a:off x="2075723" y="1484784"/>
            <a:ext cx="6624736" cy="11758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2068" name="Группа 2067"/>
          <p:cNvGrpSpPr/>
          <p:nvPr/>
        </p:nvGrpSpPr>
        <p:grpSpPr>
          <a:xfrm>
            <a:off x="539552" y="674695"/>
            <a:ext cx="8352929" cy="2460176"/>
            <a:chOff x="188640" y="1439231"/>
            <a:chExt cx="6480719" cy="2660067"/>
          </a:xfrm>
        </p:grpSpPr>
        <p:pic>
          <p:nvPicPr>
            <p:cNvPr id="2050" name="Picture 2" descr="C:\Users\Саня\Desktop\методический семинар\images (1)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88640" y="1624918"/>
              <a:ext cx="2520280" cy="2474380"/>
            </a:xfrm>
            <a:prstGeom prst="ellipse">
              <a:avLst/>
            </a:prstGeom>
            <a:noFill/>
            <a:scene3d>
              <a:camera prst="perspectiveHeroicExtremeRightFacing"/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066" name="Группа 2065"/>
            <p:cNvGrpSpPr/>
            <p:nvPr/>
          </p:nvGrpSpPr>
          <p:grpSpPr>
            <a:xfrm>
              <a:off x="1556792" y="3115872"/>
              <a:ext cx="4968552" cy="448016"/>
              <a:chOff x="1556792" y="2971339"/>
              <a:chExt cx="4968552" cy="448016"/>
            </a:xfrm>
          </p:grpSpPr>
          <p:cxnSp>
            <p:nvCxnSpPr>
              <p:cNvPr id="36" name="Прямая со стрелкой 35"/>
              <p:cNvCxnSpPr/>
              <p:nvPr/>
            </p:nvCxnSpPr>
            <p:spPr>
              <a:xfrm flipH="1" flipV="1">
                <a:off x="1556792" y="2971339"/>
                <a:ext cx="1152128" cy="448016"/>
              </a:xfrm>
              <a:prstGeom prst="straightConnector1">
                <a:avLst/>
              </a:prstGeom>
              <a:ln w="57150">
                <a:solidFill>
                  <a:srgbClr val="C00000"/>
                </a:solidFill>
                <a:tailEnd type="arrow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8" name="Прямая соединительная линия 37"/>
              <p:cNvCxnSpPr/>
              <p:nvPr/>
            </p:nvCxnSpPr>
            <p:spPr>
              <a:xfrm>
                <a:off x="2708920" y="3419355"/>
                <a:ext cx="3816424" cy="0"/>
              </a:xfrm>
              <a:prstGeom prst="line">
                <a:avLst/>
              </a:prstGeom>
              <a:ln w="57150">
                <a:solidFill>
                  <a:srgbClr val="C00000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2052" name="Прямоугольник 2051"/>
            <p:cNvSpPr/>
            <p:nvPr/>
          </p:nvSpPr>
          <p:spPr>
            <a:xfrm>
              <a:off x="2413590" y="1439231"/>
              <a:ext cx="4255769" cy="53348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000" dirty="0" smtClean="0">
                  <a:ln w="10160">
                    <a:solidFill>
                      <a:schemeClr val="tx1"/>
                    </a:solidFill>
                    <a:prstDash val="solid"/>
                  </a:ln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 всесторонне </a:t>
              </a:r>
              <a:r>
                <a:rPr lang="ru-RU" sz="2000" dirty="0">
                  <a:ln w="10160">
                    <a:solidFill>
                      <a:schemeClr val="tx1"/>
                    </a:solidFill>
                    <a:prstDash val="solid"/>
                  </a:ln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развитой личности</a:t>
              </a:r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2197910" y="1925847"/>
              <a:ext cx="4327434" cy="53348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000" dirty="0" smtClean="0">
                  <a:ln w="10160">
                    <a:solidFill>
                      <a:schemeClr val="tx1"/>
                    </a:solidFill>
                    <a:prstDash val="solid"/>
                  </a:ln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 </a:t>
              </a:r>
              <a:r>
                <a:rPr lang="ru-RU" sz="2000" dirty="0">
                  <a:ln w="10160">
                    <a:solidFill>
                      <a:schemeClr val="tx1"/>
                    </a:solidFill>
                    <a:prstDash val="solid"/>
                  </a:ln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теоретического мышления</a:t>
              </a:r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2240868" y="2404529"/>
              <a:ext cx="4327434" cy="53348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2000" dirty="0">
                  <a:ln w="10160">
                    <a:solidFill>
                      <a:schemeClr val="tx1"/>
                    </a:solidFill>
                    <a:prstDash val="solid"/>
                  </a:ln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rPr>
                <a:t>языковой интуиции </a:t>
              </a:r>
            </a:p>
          </p:txBody>
        </p:sp>
      </p:grpSp>
      <p:sp>
        <p:nvSpPr>
          <p:cNvPr id="47" name="Прямоугольник 46"/>
          <p:cNvSpPr/>
          <p:nvPr/>
        </p:nvSpPr>
        <p:spPr>
          <a:xfrm>
            <a:off x="2930549" y="2210379"/>
            <a:ext cx="566462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культуры </a:t>
            </a:r>
            <a:r>
              <a:rPr lang="ru-RU" sz="200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речевого общения </a:t>
            </a:r>
          </a:p>
        </p:txBody>
      </p:sp>
      <p:grpSp>
        <p:nvGrpSpPr>
          <p:cNvPr id="2069" name="Группа 2068"/>
          <p:cNvGrpSpPr/>
          <p:nvPr/>
        </p:nvGrpSpPr>
        <p:grpSpPr>
          <a:xfrm>
            <a:off x="1403648" y="1073860"/>
            <a:ext cx="7597156" cy="1563052"/>
            <a:chOff x="962726" y="1551827"/>
            <a:chExt cx="5697867" cy="2084071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1466782" y="1551827"/>
              <a:ext cx="5193811" cy="1095797"/>
              <a:chOff x="1923458" y="1983875"/>
              <a:chExt cx="4724925" cy="1095797"/>
            </a:xfrm>
          </p:grpSpPr>
          <p:cxnSp>
            <p:nvCxnSpPr>
              <p:cNvPr id="5" name="Прямая со стрелкой 4"/>
              <p:cNvCxnSpPr/>
              <p:nvPr/>
            </p:nvCxnSpPr>
            <p:spPr>
              <a:xfrm flipH="1">
                <a:off x="1923458" y="1983875"/>
                <a:ext cx="900100" cy="1095797"/>
              </a:xfrm>
              <a:prstGeom prst="straightConnector1">
                <a:avLst/>
              </a:prstGeom>
              <a:ln w="57150">
                <a:solidFill>
                  <a:srgbClr val="C00000"/>
                </a:solidFill>
                <a:tailEnd type="arrow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0" name="Прямая соединительная линия 9"/>
              <p:cNvCxnSpPr/>
              <p:nvPr/>
            </p:nvCxnSpPr>
            <p:spPr>
              <a:xfrm>
                <a:off x="2831959" y="1983875"/>
                <a:ext cx="3816424" cy="0"/>
              </a:xfrm>
              <a:prstGeom prst="line">
                <a:avLst/>
              </a:prstGeom>
              <a:ln w="57150">
                <a:solidFill>
                  <a:srgbClr val="C00000"/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067" name="Овал 2066"/>
            <p:cNvSpPr/>
            <p:nvPr/>
          </p:nvSpPr>
          <p:spPr>
            <a:xfrm>
              <a:off x="962726" y="1903994"/>
              <a:ext cx="998768" cy="1731904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i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ФОРМИРОВА</a:t>
              </a:r>
            </a:p>
            <a:p>
              <a:pPr algn="ctr"/>
              <a:r>
                <a:rPr lang="ru-RU" sz="1600" b="1" i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НИЕ</a:t>
              </a:r>
              <a:endParaRPr lang="ru-RU" sz="1600" dirty="0">
                <a:solidFill>
                  <a:schemeClr val="tx1"/>
                </a:solidFill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251518" y="2780928"/>
            <a:ext cx="8736969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Различия традиционного и компетентностного подходов в образовании </a:t>
            </a:r>
            <a:endParaRPr lang="ru-RU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2" name="Схема 61"/>
          <p:cNvGraphicFramePr/>
          <p:nvPr>
            <p:extLst>
              <p:ext uri="{D42A27DB-BD31-4B8C-83A1-F6EECF244321}">
                <p14:modId xmlns:p14="http://schemas.microsoft.com/office/powerpoint/2010/main" val="212763670"/>
              </p:ext>
            </p:extLst>
          </p:nvPr>
        </p:nvGraphicFramePr>
        <p:xfrm>
          <a:off x="347531" y="3474132"/>
          <a:ext cx="8640960" cy="31952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5511" y="242648"/>
            <a:ext cx="8832981" cy="20313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Организация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эффективной учебно-познавательной деятельности на учебных занятиях через реализацию компетентностного подхода – это разнообразие форм, методов, средств обучения, выбор таких их сочетаний, которые в возникших ситуациях стимулируют активность и самостоятельность учащихся (активные и интерактивные методы и приемы, метод проблемного обучения, проектная и исследовательская деятельность и др.)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5511" y="2391271"/>
            <a:ext cx="8832981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Что это дает?</a:t>
            </a: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17469557"/>
              </p:ext>
            </p:extLst>
          </p:nvPr>
        </p:nvGraphicFramePr>
        <p:xfrm>
          <a:off x="155509" y="3104964"/>
          <a:ext cx="8736971" cy="3510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619672" y="3284984"/>
            <a:ext cx="11331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/>
              <a:t>Учителю</a:t>
            </a:r>
            <a:endParaRPr lang="ru-RU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6448455" y="5900172"/>
            <a:ext cx="1003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/>
              <a:t>Ученику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7531" y="404665"/>
            <a:ext cx="8796469" cy="13849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Среди разнообразных технологий наиболее адекватными поставленным целям и наиболее универсальными являются: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559357473"/>
              </p:ext>
            </p:extLst>
          </p:nvPr>
        </p:nvGraphicFramePr>
        <p:xfrm>
          <a:off x="383501" y="2204864"/>
          <a:ext cx="8448939" cy="3762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9500" y="134634"/>
            <a:ext cx="896462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FF0000"/>
                </a:solidFill>
              </a:rPr>
              <a:t>Обучение в сотрудничестве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674695"/>
            <a:ext cx="8844609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Возможны разные варианты метода обучения в сотрудничестве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953633960"/>
              </p:ext>
            </p:extLst>
          </p:nvPr>
        </p:nvGraphicFramePr>
        <p:xfrm>
          <a:off x="374254" y="1646802"/>
          <a:ext cx="8649867" cy="50225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06496"/>
            <a:ext cx="8736971" cy="10772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Так, при работе над формированием орфографической зоркости </a:t>
            </a:r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использую 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следующее задание</a:t>
            </a:r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 5 классе при изучении темы «Чередующиеся гласные в корне» группам предлагается карточка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397836" y="1322765"/>
            <a:ext cx="8544949" cy="1350151"/>
          </a:xfrm>
          <a:prstGeom prst="round2DiagRect">
            <a:avLst>
              <a:gd name="adj1" fmla="val 50000"/>
              <a:gd name="adj2" fmla="val 0"/>
            </a:avLst>
          </a:prstGeom>
          <a:ln w="66675"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200" b="1" i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i="1" dirty="0" err="1" smtClean="0">
                <a:solidFill>
                  <a:schemeClr val="tx1"/>
                </a:solidFill>
              </a:rPr>
              <a:t>Сл</a:t>
            </a:r>
            <a:r>
              <a:rPr lang="ru-RU" sz="2000" b="1" i="1" dirty="0" smtClean="0">
                <a:solidFill>
                  <a:schemeClr val="tx1"/>
                </a:solidFill>
              </a:rPr>
              <a:t>…</a:t>
            </a:r>
            <a:r>
              <a:rPr lang="ru-RU" sz="2000" b="1" i="1" dirty="0" err="1" smtClean="0">
                <a:solidFill>
                  <a:schemeClr val="tx1"/>
                </a:solidFill>
              </a:rPr>
              <a:t>жение</a:t>
            </a:r>
            <a:r>
              <a:rPr lang="ru-RU" sz="2000" b="1" i="1" dirty="0">
                <a:solidFill>
                  <a:schemeClr val="tx1"/>
                </a:solidFill>
              </a:rPr>
              <a:t>, </a:t>
            </a:r>
            <a:r>
              <a:rPr lang="ru-RU" sz="2000" b="1" i="1" dirty="0" err="1">
                <a:solidFill>
                  <a:schemeClr val="tx1"/>
                </a:solidFill>
              </a:rPr>
              <a:t>выр</a:t>
            </a:r>
            <a:r>
              <a:rPr lang="ru-RU" sz="2000" b="1" i="1" dirty="0">
                <a:solidFill>
                  <a:schemeClr val="tx1"/>
                </a:solidFill>
              </a:rPr>
              <a:t>…стили, </a:t>
            </a:r>
            <a:r>
              <a:rPr lang="ru-RU" sz="2000" b="1" i="1" dirty="0" err="1">
                <a:solidFill>
                  <a:schemeClr val="tx1"/>
                </a:solidFill>
              </a:rPr>
              <a:t>прил</a:t>
            </a:r>
            <a:r>
              <a:rPr lang="ru-RU" sz="2000" b="1" i="1" dirty="0">
                <a:solidFill>
                  <a:schemeClr val="tx1"/>
                </a:solidFill>
              </a:rPr>
              <a:t>…гать, </a:t>
            </a:r>
            <a:r>
              <a:rPr lang="ru-RU" sz="2000" b="1" i="1" dirty="0" err="1">
                <a:solidFill>
                  <a:schemeClr val="tx1"/>
                </a:solidFill>
              </a:rPr>
              <a:t>подр</a:t>
            </a:r>
            <a:r>
              <a:rPr lang="ru-RU" sz="2000" b="1" i="1" dirty="0">
                <a:solidFill>
                  <a:schemeClr val="tx1"/>
                </a:solidFill>
              </a:rPr>
              <a:t>…</a:t>
            </a:r>
            <a:r>
              <a:rPr lang="ru-RU" sz="2000" b="1" i="1" dirty="0" err="1">
                <a:solidFill>
                  <a:schemeClr val="tx1"/>
                </a:solidFill>
              </a:rPr>
              <a:t>сли</a:t>
            </a:r>
            <a:r>
              <a:rPr lang="ru-RU" sz="2000" b="1" i="1" dirty="0">
                <a:solidFill>
                  <a:schemeClr val="tx1"/>
                </a:solidFill>
              </a:rPr>
              <a:t>, з…</a:t>
            </a:r>
            <a:r>
              <a:rPr lang="ru-RU" sz="2000" b="1" i="1" dirty="0" err="1">
                <a:solidFill>
                  <a:schemeClr val="tx1"/>
                </a:solidFill>
              </a:rPr>
              <a:t>рница</a:t>
            </a:r>
            <a:r>
              <a:rPr lang="ru-RU" sz="2000" b="1" i="1" dirty="0">
                <a:solidFill>
                  <a:schemeClr val="tx1"/>
                </a:solidFill>
              </a:rPr>
              <a:t>, </a:t>
            </a:r>
            <a:r>
              <a:rPr lang="ru-RU" sz="2000" b="1" i="1" dirty="0" err="1">
                <a:solidFill>
                  <a:schemeClr val="tx1"/>
                </a:solidFill>
              </a:rPr>
              <a:t>приг</a:t>
            </a:r>
            <a:r>
              <a:rPr lang="ru-RU" sz="2000" b="1" i="1" dirty="0">
                <a:solidFill>
                  <a:schemeClr val="tx1"/>
                </a:solidFill>
              </a:rPr>
              <a:t>…</a:t>
            </a:r>
            <a:r>
              <a:rPr lang="ru-RU" sz="2000" b="1" i="1" dirty="0" err="1">
                <a:solidFill>
                  <a:schemeClr val="tx1"/>
                </a:solidFill>
              </a:rPr>
              <a:t>рь</a:t>
            </a:r>
            <a:r>
              <a:rPr lang="ru-RU" sz="2000" b="1" i="1" dirty="0">
                <a:solidFill>
                  <a:schemeClr val="tx1"/>
                </a:solidFill>
              </a:rPr>
              <a:t>, пол…г, </a:t>
            </a:r>
            <a:r>
              <a:rPr lang="ru-RU" sz="2000" b="1" i="1" dirty="0" err="1">
                <a:solidFill>
                  <a:schemeClr val="tx1"/>
                </a:solidFill>
              </a:rPr>
              <a:t>прор</a:t>
            </a:r>
            <a:r>
              <a:rPr lang="ru-RU" sz="2000" b="1" i="1" dirty="0">
                <a:solidFill>
                  <a:schemeClr val="tx1"/>
                </a:solidFill>
              </a:rPr>
              <a:t>…</a:t>
            </a:r>
            <a:r>
              <a:rPr lang="ru-RU" sz="2000" b="1" i="1" dirty="0" err="1">
                <a:solidFill>
                  <a:schemeClr val="tx1"/>
                </a:solidFill>
              </a:rPr>
              <a:t>сти</a:t>
            </a:r>
            <a:r>
              <a:rPr lang="ru-RU" sz="2000" b="1" i="1" dirty="0">
                <a:solidFill>
                  <a:schemeClr val="tx1"/>
                </a:solidFill>
              </a:rPr>
              <a:t>, </a:t>
            </a:r>
            <a:r>
              <a:rPr lang="ru-RU" sz="2000" b="1" i="1" dirty="0" err="1">
                <a:solidFill>
                  <a:schemeClr val="tx1"/>
                </a:solidFill>
              </a:rPr>
              <a:t>сл</a:t>
            </a:r>
            <a:r>
              <a:rPr lang="ru-RU" sz="2000" b="1" i="1" dirty="0">
                <a:solidFill>
                  <a:schemeClr val="tx1"/>
                </a:solidFill>
              </a:rPr>
              <a:t>…гать, р…сточек, </a:t>
            </a:r>
            <a:r>
              <a:rPr lang="ru-RU" sz="2000" b="1" i="1" dirty="0" err="1">
                <a:solidFill>
                  <a:schemeClr val="tx1"/>
                </a:solidFill>
              </a:rPr>
              <a:t>отр</a:t>
            </a:r>
            <a:r>
              <a:rPr lang="ru-RU" sz="2000" b="1" i="1" dirty="0">
                <a:solidFill>
                  <a:schemeClr val="tx1"/>
                </a:solidFill>
              </a:rPr>
              <a:t>…</a:t>
            </a:r>
            <a:r>
              <a:rPr lang="ru-RU" sz="2000" b="1" i="1" dirty="0" err="1">
                <a:solidFill>
                  <a:schemeClr val="tx1"/>
                </a:solidFill>
              </a:rPr>
              <a:t>сль</a:t>
            </a:r>
            <a:r>
              <a:rPr lang="ru-RU" sz="2000" b="1" i="1" dirty="0">
                <a:solidFill>
                  <a:schemeClr val="tx1"/>
                </a:solidFill>
              </a:rPr>
              <a:t>, </a:t>
            </a:r>
            <a:r>
              <a:rPr lang="ru-RU" sz="2000" b="1" i="1" dirty="0" err="1">
                <a:solidFill>
                  <a:schemeClr val="tx1"/>
                </a:solidFill>
              </a:rPr>
              <a:t>ул</a:t>
            </a:r>
            <a:r>
              <a:rPr lang="ru-RU" sz="2000" b="1" i="1" dirty="0">
                <a:solidFill>
                  <a:schemeClr val="tx1"/>
                </a:solidFill>
              </a:rPr>
              <a:t>…жить, </a:t>
            </a:r>
            <a:r>
              <a:rPr lang="ru-RU" sz="2000" b="1" i="1" dirty="0" err="1">
                <a:solidFill>
                  <a:schemeClr val="tx1"/>
                </a:solidFill>
              </a:rPr>
              <a:t>выр</a:t>
            </a:r>
            <a:r>
              <a:rPr lang="ru-RU" sz="2000" b="1" i="1" dirty="0">
                <a:solidFill>
                  <a:schemeClr val="tx1"/>
                </a:solidFill>
              </a:rPr>
              <a:t>…щенный, </a:t>
            </a:r>
            <a:r>
              <a:rPr lang="ru-RU" sz="2000" b="1" i="1" dirty="0" err="1">
                <a:solidFill>
                  <a:schemeClr val="tx1"/>
                </a:solidFill>
              </a:rPr>
              <a:t>выг</a:t>
            </a:r>
            <a:r>
              <a:rPr lang="ru-RU" sz="2000" b="1" i="1" dirty="0">
                <a:solidFill>
                  <a:schemeClr val="tx1"/>
                </a:solidFill>
              </a:rPr>
              <a:t>…</a:t>
            </a:r>
            <a:r>
              <a:rPr lang="ru-RU" sz="2000" b="1" i="1" dirty="0" err="1">
                <a:solidFill>
                  <a:schemeClr val="tx1"/>
                </a:solidFill>
              </a:rPr>
              <a:t>рки</a:t>
            </a:r>
            <a:r>
              <a:rPr lang="ru-RU" sz="2000" b="1" i="1" dirty="0">
                <a:solidFill>
                  <a:schemeClr val="tx1"/>
                </a:solidFill>
              </a:rPr>
              <a:t>, </a:t>
            </a:r>
            <a:r>
              <a:rPr lang="ru-RU" sz="2000" b="1" i="1" dirty="0" err="1">
                <a:solidFill>
                  <a:schemeClr val="tx1"/>
                </a:solidFill>
              </a:rPr>
              <a:t>ск</a:t>
            </a:r>
            <a:r>
              <a:rPr lang="ru-RU" sz="2000" b="1" i="1" dirty="0">
                <a:solidFill>
                  <a:schemeClr val="tx1"/>
                </a:solidFill>
              </a:rPr>
              <a:t>…</a:t>
            </a:r>
            <a:r>
              <a:rPr lang="ru-RU" sz="2000" b="1" i="1" dirty="0" err="1">
                <a:solidFill>
                  <a:schemeClr val="tx1"/>
                </a:solidFill>
              </a:rPr>
              <a:t>чок</a:t>
            </a:r>
            <a:r>
              <a:rPr lang="ru-RU" sz="2000" b="1" i="1" dirty="0">
                <a:solidFill>
                  <a:schemeClr val="tx1"/>
                </a:solidFill>
              </a:rPr>
              <a:t>, </a:t>
            </a:r>
            <a:r>
              <a:rPr lang="ru-RU" sz="2000" b="1" i="1" dirty="0" err="1">
                <a:solidFill>
                  <a:schemeClr val="tx1"/>
                </a:solidFill>
              </a:rPr>
              <a:t>зар</a:t>
            </a:r>
            <a:r>
              <a:rPr lang="ru-RU" sz="2000" b="1" i="1" dirty="0">
                <a:solidFill>
                  <a:schemeClr val="tx1"/>
                </a:solidFill>
              </a:rPr>
              <a:t>…</a:t>
            </a:r>
            <a:r>
              <a:rPr lang="ru-RU" sz="2000" b="1" i="1" dirty="0" err="1">
                <a:solidFill>
                  <a:schemeClr val="tx1"/>
                </a:solidFill>
              </a:rPr>
              <a:t>сли</a:t>
            </a:r>
            <a:r>
              <a:rPr lang="ru-RU" sz="2000" b="1" i="1" dirty="0">
                <a:solidFill>
                  <a:schemeClr val="tx1"/>
                </a:solidFill>
              </a:rPr>
              <a:t>, г…</a:t>
            </a:r>
            <a:r>
              <a:rPr lang="ru-RU" sz="2000" b="1" i="1" dirty="0" err="1">
                <a:solidFill>
                  <a:schemeClr val="tx1"/>
                </a:solidFill>
              </a:rPr>
              <a:t>рение</a:t>
            </a:r>
            <a:r>
              <a:rPr lang="ru-RU" sz="2000" b="1" i="1" dirty="0">
                <a:solidFill>
                  <a:schemeClr val="tx1"/>
                </a:solidFill>
              </a:rPr>
              <a:t>, з…</a:t>
            </a:r>
            <a:r>
              <a:rPr lang="ru-RU" sz="2000" b="1" i="1" dirty="0" err="1">
                <a:solidFill>
                  <a:schemeClr val="tx1"/>
                </a:solidFill>
              </a:rPr>
              <a:t>рянка</a:t>
            </a:r>
            <a:r>
              <a:rPr lang="ru-RU" sz="2000" b="1" i="1" dirty="0">
                <a:solidFill>
                  <a:schemeClr val="tx1"/>
                </a:solidFill>
              </a:rPr>
              <a:t>, </a:t>
            </a:r>
            <a:r>
              <a:rPr lang="ru-RU" sz="2000" b="1" i="1" dirty="0" err="1">
                <a:solidFill>
                  <a:schemeClr val="tx1"/>
                </a:solidFill>
              </a:rPr>
              <a:t>заг</a:t>
            </a:r>
            <a:r>
              <a:rPr lang="ru-RU" sz="2000" b="1" i="1" dirty="0">
                <a:solidFill>
                  <a:schemeClr val="tx1"/>
                </a:solidFill>
              </a:rPr>
              <a:t>…</a:t>
            </a:r>
            <a:r>
              <a:rPr lang="ru-RU" sz="2000" b="1" i="1" dirty="0" err="1">
                <a:solidFill>
                  <a:schemeClr val="tx1"/>
                </a:solidFill>
              </a:rPr>
              <a:t>релый</a:t>
            </a:r>
            <a:r>
              <a:rPr lang="ru-RU" sz="2000" b="1" i="1" dirty="0">
                <a:solidFill>
                  <a:schemeClr val="tx1"/>
                </a:solidFill>
              </a:rPr>
              <a:t>, </a:t>
            </a:r>
            <a:r>
              <a:rPr lang="ru-RU" sz="2000" b="1" i="1" dirty="0" err="1">
                <a:solidFill>
                  <a:schemeClr val="tx1"/>
                </a:solidFill>
              </a:rPr>
              <a:t>оз</a:t>
            </a:r>
            <a:r>
              <a:rPr lang="ru-RU" sz="2000" b="1" i="1" dirty="0">
                <a:solidFill>
                  <a:schemeClr val="tx1"/>
                </a:solidFill>
              </a:rPr>
              <a:t>…</a:t>
            </a:r>
            <a:r>
              <a:rPr lang="ru-RU" sz="2000" b="1" i="1" dirty="0" err="1">
                <a:solidFill>
                  <a:schemeClr val="tx1"/>
                </a:solidFill>
              </a:rPr>
              <a:t>рять</a:t>
            </a:r>
            <a:r>
              <a:rPr lang="ru-RU" sz="2000" b="1" i="1" dirty="0">
                <a:solidFill>
                  <a:schemeClr val="tx1"/>
                </a:solidFill>
              </a:rPr>
              <a:t>, </a:t>
            </a:r>
            <a:r>
              <a:rPr lang="ru-RU" sz="2000" b="1" i="1" dirty="0" err="1">
                <a:solidFill>
                  <a:schemeClr val="tx1"/>
                </a:solidFill>
              </a:rPr>
              <a:t>ск</a:t>
            </a:r>
            <a:r>
              <a:rPr lang="ru-RU" sz="2000" b="1" i="1" dirty="0">
                <a:solidFill>
                  <a:schemeClr val="tx1"/>
                </a:solidFill>
              </a:rPr>
              <a:t>…чу, Р…</a:t>
            </a:r>
            <a:r>
              <a:rPr lang="ru-RU" sz="2000" b="1" i="1" dirty="0" err="1">
                <a:solidFill>
                  <a:schemeClr val="tx1"/>
                </a:solidFill>
              </a:rPr>
              <a:t>стислав</a:t>
            </a:r>
            <a:r>
              <a:rPr lang="ru-RU" sz="2000" b="1" i="1" dirty="0">
                <a:solidFill>
                  <a:schemeClr val="tx1"/>
                </a:solidFill>
              </a:rPr>
              <a:t>.</a:t>
            </a:r>
          </a:p>
          <a:p>
            <a:pPr algn="ctr"/>
            <a:endParaRPr lang="ru-RU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672917"/>
            <a:ext cx="8780243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Задания внутри группы распределяются следующим образом:</a:t>
            </a:r>
          </a:p>
          <a:p>
            <a:pPr algn="just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Один член группы выделяет корень (все действия комментируются), другой определяет тип орфограммы, третий – условия чередования, четвертый  в зависимости от условия делает выбор, т. е. вставляет нужную гласную, пятый (капитан) проверяет. Работа идет до тех пор, пока все члены группы не овладеют каждым этапом работы.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3955" y="4399896"/>
            <a:ext cx="7488831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Что это дает?</a:t>
            </a: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8248" y="4830105"/>
            <a:ext cx="8780243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При такой форме работы повышается интерес к предмету и положительный настрой учащихся, их мотивация, так как внутри группы важен успех каждого, а возможность получить положительную отметку значительно возрастает, благодаря обсуждению материала внутри группы, уровень его осмысления и осознания значительно повышается, что находит отражение в самостоятельных работах и устных ответах.</a:t>
            </a:r>
          </a:p>
        </p:txBody>
      </p:sp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228273"/>
            <a:ext cx="873697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Метод проектов</a:t>
            </a:r>
            <a:endParaRPr lang="ru-RU" sz="2800" i="1" dirty="0">
              <a:solidFill>
                <a:srgbClr val="C00000"/>
              </a:solidFill>
            </a:endParaRPr>
          </a:p>
        </p:txBody>
      </p:sp>
      <p:pic>
        <p:nvPicPr>
          <p:cNvPr id="3075" name="Picture 3" descr="C:\Users\Саня\Desktop\фото 6 класс\20180119_0836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38" y="3933056"/>
            <a:ext cx="3639534" cy="222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47533" y="998730"/>
            <a:ext cx="4728523" cy="307776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/>
            <a:r>
              <a:rPr lang="ru-RU" i="1" dirty="0" smtClean="0">
                <a:solidFill>
                  <a:prstClr val="black"/>
                </a:solidFill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Технология </a:t>
            </a:r>
            <a:r>
              <a:rPr lang="ru-RU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проектов позволяет решать задачи формирования и развития интеллектуальных умений критического и творческого мышления. </a:t>
            </a:r>
          </a:p>
          <a:p>
            <a:pPr lvl="0" algn="just"/>
            <a:r>
              <a:rPr lang="ru-RU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Работа по данной методике дает возможность развивать индивидуальные творческие способности учащихся, более осознанно подходить к профессиональному и социальному самоопределению. </a:t>
            </a:r>
            <a:endParaRPr lang="ru-RU" sz="16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ru-RU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Проектную </a:t>
            </a:r>
            <a:r>
              <a:rPr lang="ru-RU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деятельность применяю как в исследовательской деятельности учащихся, так и в творческой.</a:t>
            </a:r>
          </a:p>
        </p:txBody>
      </p:sp>
      <p:pic>
        <p:nvPicPr>
          <p:cNvPr id="3076" name="Picture 4" descr="C:\Users\Саня\Desktop\фото 6 класс\20180201_1233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812" y="1140438"/>
            <a:ext cx="3534652" cy="228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G:\воплоти мечту\image (2)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06"/>
          <a:stretch/>
        </p:blipFill>
        <p:spPr bwMode="auto">
          <a:xfrm>
            <a:off x="971600" y="4260304"/>
            <a:ext cx="3639277" cy="21930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9389" y="5268107"/>
            <a:ext cx="8573669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Для работы над этим заданием можно предложить ученикам подготовить исследовательские проекты на следующие темы: «Тема войны в литературе», «Тема творчества в произведениях писателей»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или самостоятельно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определить проблемы, затронутые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автором в предложенном произведении.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9389" y="242646"/>
            <a:ext cx="8593091" cy="132343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Мой педагогический опыт позволил сделать вывод о целесообразности применения проектной деятельности учащихся с использованием ИКТ для развития творческих способностей, качественной подготовки к сдаче ЕГЭ. Так, при работе учащихся над сочинением особую сложность вызывает аргументация собственной позиции с привлечением литературного примера. 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4927078" y="1959223"/>
            <a:ext cx="4000054" cy="3125961"/>
            <a:chOff x="4927078" y="1959223"/>
            <a:chExt cx="4000054" cy="3125961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01" t="20919" r="19108" b="15305"/>
            <a:stretch/>
          </p:blipFill>
          <p:spPr bwMode="auto">
            <a:xfrm>
              <a:off x="4927078" y="2563084"/>
              <a:ext cx="4000054" cy="252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4932040" y="1959223"/>
              <a:ext cx="3941018" cy="461665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1200" b="1" i="1" dirty="0" smtClean="0"/>
                <a:t>Фрагмент проекта </a:t>
              </a:r>
            </a:p>
            <a:p>
              <a:pPr algn="ctr"/>
              <a:r>
                <a:rPr lang="ru-RU" sz="1200" b="1" i="1" dirty="0" smtClean="0"/>
                <a:t>«Проблематика романа Ч. Айтматова «Плаха»</a:t>
              </a:r>
              <a:endParaRPr lang="ru-RU" sz="1200" b="1" i="1" dirty="0"/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99389" y="1686869"/>
            <a:ext cx="4286835" cy="3254299"/>
            <a:chOff x="299389" y="1686869"/>
            <a:chExt cx="4286835" cy="3254299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96" t="19779" r="18741" b="15886"/>
            <a:stretch/>
          </p:blipFill>
          <p:spPr bwMode="auto">
            <a:xfrm>
              <a:off x="299390" y="1686869"/>
              <a:ext cx="4286834" cy="2637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299389" y="4479503"/>
              <a:ext cx="4286834" cy="461665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1200" b="1" i="1" dirty="0" smtClean="0"/>
                <a:t>Фрагмент проекта «Тема войны в произведениях литературы»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51520" y="228273"/>
            <a:ext cx="873697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</a:rPr>
              <a:t>Интеграция учебных предметов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908720"/>
            <a:ext cx="8736971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ри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уровня интеграции содержания учебного материала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51520" y="2132856"/>
            <a:ext cx="4032448" cy="187220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ВНУРИПРЕДМЕТНАЯ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- интеграция понятий, знаний, умений и т.д. внутри отдельных предметов;</a:t>
            </a:r>
          </a:p>
          <a:p>
            <a:pPr algn="ctr"/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099725" y="4509120"/>
            <a:ext cx="5040560" cy="174347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МЕЖПРЕДМЕТНАЯ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</a:p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синтез фактов, понятий, принципов и т.д. двух и более дисциплин;</a:t>
            </a:r>
          </a:p>
          <a:p>
            <a:pPr algn="ctr"/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932040" y="2132856"/>
            <a:ext cx="3912434" cy="187220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ТРАНСПРЕДМЕТНАЯ</a:t>
            </a:r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синтез компонентов основного и дополнительного содержания образования.</a:t>
            </a:r>
          </a:p>
          <a:p>
            <a:pPr algn="ctr"/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 rot="8444232">
            <a:off x="3414116" y="1515432"/>
            <a:ext cx="776763" cy="430607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2239237">
            <a:off x="5078549" y="1521499"/>
            <a:ext cx="733266" cy="433450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5400000">
            <a:off x="3546638" y="2710551"/>
            <a:ext cx="2146734" cy="360040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39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авая фигурная скобка 17"/>
          <p:cNvSpPr/>
          <p:nvPr/>
        </p:nvSpPr>
        <p:spPr>
          <a:xfrm>
            <a:off x="7351812" y="785400"/>
            <a:ext cx="1800200" cy="5091871"/>
          </a:xfrm>
          <a:prstGeom prst="rightBrace">
            <a:avLst>
              <a:gd name="adj1" fmla="val 66380"/>
              <a:gd name="adj2" fmla="val 48583"/>
            </a:avLst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51520" y="228273"/>
            <a:ext cx="873697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Структура интегрированных уроков</a:t>
            </a:r>
          </a:p>
        </p:txBody>
      </p:sp>
      <p:sp>
        <p:nvSpPr>
          <p:cNvPr id="4" name="Правая фигурная скобка 3"/>
          <p:cNvSpPr/>
          <p:nvPr/>
        </p:nvSpPr>
        <p:spPr>
          <a:xfrm flipH="1">
            <a:off x="144016" y="785400"/>
            <a:ext cx="1475656" cy="5091872"/>
          </a:xfrm>
          <a:prstGeom prst="rightBrace">
            <a:avLst>
              <a:gd name="adj1" fmla="val 78234"/>
              <a:gd name="adj2" fmla="val 48583"/>
            </a:avLst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21355761"/>
              </p:ext>
            </p:extLst>
          </p:nvPr>
        </p:nvGraphicFramePr>
        <p:xfrm>
          <a:off x="251520" y="1125720"/>
          <a:ext cx="8736970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557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509" y="188640"/>
            <a:ext cx="8736971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C00000"/>
                </a:solidFill>
              </a:rPr>
              <a:t>Компетентностно-ориентированные задания</a:t>
            </a:r>
            <a:endParaRPr lang="ru-RU" sz="2800" i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908720"/>
            <a:ext cx="8736971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качестве основного технологического инструмента, обеспечивающего комплексное внедрение компетентностного подхода, использую КОЗ.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5512" y="1628800"/>
            <a:ext cx="8736971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C00000"/>
                </a:solidFill>
              </a:rPr>
              <a:t>Требования к КОЗ</a:t>
            </a:r>
            <a:endParaRPr lang="ru-RU" sz="3200" b="1" i="1" dirty="0" smtClean="0">
              <a:solidFill>
                <a:srgbClr val="C00000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820709195"/>
              </p:ext>
            </p:extLst>
          </p:nvPr>
        </p:nvGraphicFramePr>
        <p:xfrm>
          <a:off x="96012" y="2492896"/>
          <a:ext cx="8988491" cy="42844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188642"/>
            <a:ext cx="8736971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C00000"/>
                </a:solidFill>
              </a:rPr>
              <a:t>Структура КОЗ</a:t>
            </a:r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3565686239"/>
              </p:ext>
            </p:extLst>
          </p:nvPr>
        </p:nvGraphicFramePr>
        <p:xfrm>
          <a:off x="251520" y="627223"/>
          <a:ext cx="8892480" cy="58261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88642"/>
            <a:ext cx="8736971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>Пример КОЗ по литературе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8008137"/>
              </p:ext>
            </p:extLst>
          </p:nvPr>
        </p:nvGraphicFramePr>
        <p:xfrm>
          <a:off x="253686" y="930239"/>
          <a:ext cx="8734806" cy="5562657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302090"/>
                <a:gridCol w="6432716"/>
              </a:tblGrid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Характеристика </a:t>
                      </a:r>
                      <a:r>
                        <a:rPr lang="ru-RU" sz="1400" i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задания</a:t>
                      </a:r>
                      <a:endParaRPr lang="ru-RU" sz="1400" b="1" i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981" marR="589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Предмет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литература</a:t>
                      </a:r>
                    </a:p>
                    <a:p>
                      <a:pPr marL="0" lv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Класс    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_____9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__</a:t>
                      </a:r>
                    </a:p>
                    <a:p>
                      <a:pPr marL="0" lv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Тема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 Поэма «Мёртвые души»</a:t>
                      </a:r>
                      <a:endParaRPr lang="ru-RU" sz="1400" b="0" i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981" marR="589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436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140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Ключевая компетентность и аспект</a:t>
                      </a:r>
                      <a:endParaRPr lang="ru-RU" sz="1400" b="1" i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981" marR="589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Компетентность: учебно-познавательная, информационная (понимание и осмысление информации).</a:t>
                      </a:r>
                      <a:endParaRPr lang="ru-RU" sz="1400" b="0" i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981" marR="589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Стимул (погружает в контекст задания, мотивирует на выполнение)</a:t>
                      </a:r>
                      <a:endParaRPr lang="ru-RU" sz="1400" b="1" i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981" marR="589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Портреты и характеры героев </a:t>
                      </a:r>
                      <a:r>
                        <a:rPr lang="ru-RU" sz="1400" b="0" i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Н.В.Гоголя</a:t>
                      </a:r>
                      <a:r>
                        <a:rPr lang="ru-RU" sz="1400" b="0" i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«Мёртвые души» словно нарисованы или, лучше сказать, вылеплены. Можно ли сказать, что все фамилии говорящие, и только одна дается в переносном значении? </a:t>
                      </a:r>
                      <a:endParaRPr lang="ru-RU" sz="1400" b="0" i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981" marR="589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03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Задачная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формулировка </a:t>
                      </a:r>
                      <a:endParaRPr lang="ru-RU" sz="1400" b="1" i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981" marR="589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i="1" u="non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сделайте правильное соотношение – кому из героев поэмы соответствуют приведенные характеристики (заполните 2 столбец таблицы на соответствие).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0" i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981" marR="589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73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029" y="4581128"/>
            <a:ext cx="420046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139007"/>
              </p:ext>
            </p:extLst>
          </p:nvPr>
        </p:nvGraphicFramePr>
        <p:xfrm>
          <a:off x="251520" y="836712"/>
          <a:ext cx="8736971" cy="5314009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712125"/>
                <a:gridCol w="6024846"/>
              </a:tblGrid>
              <a:tr h="9772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Характеристика задания (информация для учителя)</a:t>
                      </a:r>
                      <a:endParaRPr lang="ru-RU" sz="1400" b="1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76727" marR="76727" marT="0" marB="0"/>
                </a:tc>
                <a:tc>
                  <a:txBody>
                    <a:bodyPr/>
                    <a:lstStyle/>
                    <a:p>
                      <a:pPr marL="457200" lvl="1" indent="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Предмет русский язык                </a:t>
                      </a:r>
                    </a:p>
                    <a:p>
                      <a:pPr marL="457200" lvl="1" indent="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Тема: Имя существительное</a:t>
                      </a:r>
                      <a:endParaRPr lang="ru-RU" sz="1400" b="1" i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76727" marR="76727" marT="0" marB="0"/>
                </a:tc>
              </a:tr>
              <a:tr h="11155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Ключевая компетентность и аспект</a:t>
                      </a:r>
                      <a:endParaRPr lang="ru-RU" sz="1400" b="1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76727" marR="7672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обработка информации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переводит  информацию из графического представления в текстовое </a:t>
                      </a: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1" i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76727" marR="76727" marT="0" marB="0"/>
                </a:tc>
              </a:tr>
              <a:tr h="13030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Стимул (погружает в контекст задания, мотивирует на выполнение)</a:t>
                      </a:r>
                      <a:endParaRPr lang="ru-RU" sz="1400" b="1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76727" marR="7672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Выполняя задание, ты научишься читать схему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1" i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76727" marR="76727" marT="0" marB="0"/>
                </a:tc>
              </a:tr>
              <a:tr h="19181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Задачная формулировка </a:t>
                      </a:r>
                      <a:endParaRPr lang="ru-RU" sz="1400" b="1" i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76727" marR="767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Рассмотри схему-кластер. Заполни пустые ячейки схемы. 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1" i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76727" marR="76727" marT="0" marB="0"/>
                </a:tc>
              </a:tr>
            </a:tbl>
          </a:graphicData>
        </a:graphic>
      </p:graphicFrame>
      <p:pic>
        <p:nvPicPr>
          <p:cNvPr id="4097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671138"/>
            <a:ext cx="3768430" cy="1998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188642"/>
            <a:ext cx="8736971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>Пример КОЗ по русскому языку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 rot="452891">
            <a:off x="1138649" y="3951372"/>
            <a:ext cx="2631658" cy="2512530"/>
            <a:chOff x="344174" y="4120496"/>
            <a:chExt cx="2631658" cy="2512530"/>
          </a:xfrm>
        </p:grpSpPr>
        <p:grpSp>
          <p:nvGrpSpPr>
            <p:cNvPr id="11" name="Группа 10"/>
            <p:cNvGrpSpPr/>
            <p:nvPr/>
          </p:nvGrpSpPr>
          <p:grpSpPr>
            <a:xfrm rot="650159">
              <a:off x="344174" y="4120496"/>
              <a:ext cx="2631658" cy="2512530"/>
              <a:chOff x="1394245" y="315782"/>
              <a:chExt cx="5599470" cy="5646102"/>
            </a:xfrm>
          </p:grpSpPr>
          <p:pic>
            <p:nvPicPr>
              <p:cNvPr id="2052" name="Picture 4" descr="C:\Users\Саня\Desktop\Нагибина\20180307_023551.jpg"/>
              <p:cNvPicPr>
                <a:picLocks noChangeAspect="1" noChangeArrowheads="1"/>
              </p:cNvPicPr>
              <p:nvPr/>
            </p:nvPicPr>
            <p:blipFill rotWithShape="1">
              <a:blip r:embed="rId2" cstate="screen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harpenSoften amount="50000"/>
                        </a14:imgEffect>
                        <a14:imgEffect>
                          <a14:colorTemperature colorTemp="47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4211960" y="347492"/>
                <a:ext cx="2781755" cy="55892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1" name="Picture 3" descr="C:\Users\Саня\Desktop\Нагибина\20180307_023537.jpg"/>
              <p:cNvPicPr>
                <a:picLocks noChangeAspect="1" noChangeArrowheads="1"/>
              </p:cNvPicPr>
              <p:nvPr/>
            </p:nvPicPr>
            <p:blipFill rotWithShape="1">
              <a:blip r:embed="rId4" cstate="screen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harpenSoften amount="50000"/>
                        </a14:imgEffect>
                        <a14:imgEffect>
                          <a14:colorTemperature colorTemp="47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1394245" y="315782"/>
                <a:ext cx="2862614" cy="56461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3" name="Прямая соединительная линия 12"/>
            <p:cNvCxnSpPr/>
            <p:nvPr/>
          </p:nvCxnSpPr>
          <p:spPr>
            <a:xfrm>
              <a:off x="1675250" y="5637233"/>
              <a:ext cx="664502" cy="96023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>
            <a:off x="251520" y="188641"/>
            <a:ext cx="8736971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>Диссеминация </a:t>
            </a:r>
            <a:r>
              <a:rPr lang="ru-RU" sz="3200" b="1" i="1" dirty="0" err="1" smtClean="0">
                <a:solidFill>
                  <a:srgbClr val="C00000"/>
                </a:solidFill>
              </a:rPr>
              <a:t>педагогоческого</a:t>
            </a:r>
            <a:r>
              <a:rPr lang="ru-RU" sz="3200" b="1" i="1" dirty="0" smtClean="0">
                <a:solidFill>
                  <a:srgbClr val="C00000"/>
                </a:solidFill>
              </a:rPr>
              <a:t> опыта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85330" y="5589240"/>
            <a:ext cx="4893611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диссеминации педагогического опыта использую также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личный  сайт: </a:t>
            </a:r>
            <a:r>
              <a:rPr lang="ru-RU" b="1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https://multiurok.ru/ekaterinanagibina/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6722" y="838046"/>
            <a:ext cx="2646342" cy="34163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b="1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едагогический </a:t>
            </a:r>
            <a:r>
              <a:rPr lang="ru-RU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опыт представляю на школьном, муниципальном  и региональном уровнях. Ежегодно участвую в районных методических семинарах, профессиональных конкурсах. </a:t>
            </a:r>
          </a:p>
        </p:txBody>
      </p:sp>
      <p:pic>
        <p:nvPicPr>
          <p:cNvPr id="2050" name="Picture 2" descr="C:\Users\Саня\Desktop\Нагибина\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228"/>
          <a:stretch/>
        </p:blipFill>
        <p:spPr bwMode="auto">
          <a:xfrm>
            <a:off x="2915816" y="773416"/>
            <a:ext cx="2016224" cy="2738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Саня\Desktop\Нагибина\20180307_023747.jpg"/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90757" y="838046"/>
            <a:ext cx="1885499" cy="2674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Саня\Desktop\Нагибина\20180307_023909.jpg"/>
          <p:cNvPicPr>
            <a:picLocks noChangeAspect="1" noChangeArrowheads="1"/>
          </p:cNvPicPr>
          <p:nvPr/>
        </p:nvPicPr>
        <p:blipFill rotWithShape="1"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48264" y="773416"/>
            <a:ext cx="1944216" cy="2763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Саня\Downloads\Сертификат Нагибина Екатерина Владимировна (1)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10017" y="3316511"/>
            <a:ext cx="2561478" cy="1810851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Саня\Downloads\Нагибина Екатерина Владимировна - свидетельство.png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2200" y="2965870"/>
            <a:ext cx="1775966" cy="251213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3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4624"/>
            <a:ext cx="8736971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>Результативность представленного опыта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590966410"/>
              </p:ext>
            </p:extLst>
          </p:nvPr>
        </p:nvGraphicFramePr>
        <p:xfrm>
          <a:off x="635564" y="1916832"/>
          <a:ext cx="7872875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Выноска 1 (с границей) 4"/>
          <p:cNvSpPr/>
          <p:nvPr/>
        </p:nvSpPr>
        <p:spPr>
          <a:xfrm>
            <a:off x="1871531" y="2074178"/>
            <a:ext cx="1068288" cy="614585"/>
          </a:xfrm>
          <a:prstGeom prst="accentCallout1">
            <a:avLst>
              <a:gd name="adj1" fmla="val 79220"/>
              <a:gd name="adj2" fmla="val -24112"/>
              <a:gd name="adj3" fmla="val 206748"/>
              <a:gd name="adj4" fmla="val 135357"/>
            </a:avLst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67 б.</a:t>
            </a:r>
            <a:endParaRPr lang="ru-RU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Выноска 1 (с границей) 5"/>
          <p:cNvSpPr/>
          <p:nvPr/>
        </p:nvSpPr>
        <p:spPr>
          <a:xfrm>
            <a:off x="3887756" y="1484784"/>
            <a:ext cx="1164299" cy="702499"/>
          </a:xfrm>
          <a:prstGeom prst="accentCallout1">
            <a:avLst>
              <a:gd name="adj1" fmla="val 79220"/>
              <a:gd name="adj2" fmla="val -24112"/>
              <a:gd name="adj3" fmla="val 214771"/>
              <a:gd name="adj4" fmla="val 90534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79 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б.</a:t>
            </a:r>
          </a:p>
        </p:txBody>
      </p:sp>
      <p:sp>
        <p:nvSpPr>
          <p:cNvPr id="7" name="Выноска 1 (с границей) 6"/>
          <p:cNvSpPr/>
          <p:nvPr/>
        </p:nvSpPr>
        <p:spPr>
          <a:xfrm rot="21181745">
            <a:off x="6000511" y="1407193"/>
            <a:ext cx="1187313" cy="629579"/>
          </a:xfrm>
          <a:prstGeom prst="accentCallout1">
            <a:avLst>
              <a:gd name="adj1" fmla="val 101251"/>
              <a:gd name="adj2" fmla="val -9389"/>
              <a:gd name="adj3" fmla="val 173302"/>
              <a:gd name="adj4" fmla="val 6480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100 </a:t>
            </a:r>
            <a:r>
              <a:rPr lang="ru-RU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б.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692696"/>
            <a:ext cx="8636429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i="1" dirty="0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Высший балл на ЕГЭ</a:t>
            </a:r>
          </a:p>
        </p:txBody>
      </p:sp>
      <p:pic>
        <p:nvPicPr>
          <p:cNvPr id="6146" name="Picture 2" descr="C:\Users\Саня\Desktop\Нагибина\4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10148" y="3140968"/>
            <a:ext cx="1954340" cy="270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Саня\Desktop\Нагибина\5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4767" y="3501008"/>
            <a:ext cx="1713537" cy="245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Саня\Desktop\Нагибина\7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936" y="3789040"/>
            <a:ext cx="1872208" cy="252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Саня\Desktop\Нагибина\8.jp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90653" y="4149080"/>
            <a:ext cx="1549299" cy="231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Саня\Desktop\Нагибина\6.jp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4755" y="4491098"/>
            <a:ext cx="1547045" cy="2054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Саня\Desktop\Нагибина\20180307_024249.jpg"/>
          <p:cNvPicPr>
            <a:picLocks noChangeAspect="1" noChangeArrowheads="1"/>
          </p:cNvPicPr>
          <p:nvPr/>
        </p:nvPicPr>
        <p:blipFill rotWithShape="1">
          <a:blip r:embed="rId17" cstate="screen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0" y="5147687"/>
            <a:ext cx="1171876" cy="161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509" y="242647"/>
            <a:ext cx="70807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Санникова </a:t>
            </a:r>
            <a:r>
              <a:rPr lang="ru-RU" b="1" i="1" dirty="0"/>
              <a:t>Анжелика</a:t>
            </a:r>
            <a:r>
              <a:rPr lang="ru-RU" i="1" dirty="0"/>
              <a:t>  - победитель республиканского этапа всероссийской олимпиады школьников по </a:t>
            </a:r>
            <a:r>
              <a:rPr lang="ru-RU" i="1" dirty="0" err="1" smtClean="0"/>
              <a:t>литературе,победитель</a:t>
            </a:r>
            <a:r>
              <a:rPr lang="ru-RU" i="1" dirty="0" smtClean="0"/>
              <a:t> </a:t>
            </a:r>
            <a:r>
              <a:rPr lang="ru-RU" i="1" dirty="0"/>
              <a:t>районного этапа всероссийской олимпиады школьников по адыгейской литературе.</a:t>
            </a:r>
            <a:endParaRPr lang="ru-RU" dirty="0"/>
          </a:p>
          <a:p>
            <a:r>
              <a:rPr lang="ru-RU" b="1" i="1" dirty="0" err="1"/>
              <a:t>Мамрукова</a:t>
            </a:r>
            <a:r>
              <a:rPr lang="ru-RU" b="1" i="1" dirty="0"/>
              <a:t> Луиза</a:t>
            </a:r>
            <a:r>
              <a:rPr lang="ru-RU" i="1" dirty="0"/>
              <a:t> – призер (2место) районного этапа всероссийской олимпиады школьников по адыгейской литературе.</a:t>
            </a:r>
            <a:endParaRPr lang="ru-RU" dirty="0"/>
          </a:p>
          <a:p>
            <a:r>
              <a:rPr lang="ru-RU" b="1" i="1" dirty="0"/>
              <a:t>Санникова Анжелика</a:t>
            </a:r>
            <a:r>
              <a:rPr lang="ru-RU" i="1" dirty="0"/>
              <a:t> – призер (2место) районного этапа всероссийской олимпиады школьников по литературе.</a:t>
            </a:r>
            <a:endParaRPr lang="ru-RU" dirty="0"/>
          </a:p>
          <a:p>
            <a:r>
              <a:rPr lang="ru-RU" b="1" i="1" dirty="0"/>
              <a:t>Санникова Анжелика</a:t>
            </a:r>
            <a:r>
              <a:rPr lang="ru-RU" i="1" dirty="0"/>
              <a:t> – призер (2место) районного этапа всероссийской олимпиады школьников по русскому языку.</a:t>
            </a:r>
            <a:endParaRPr lang="ru-RU" dirty="0"/>
          </a:p>
          <a:p>
            <a:r>
              <a:rPr lang="ru-RU" b="1" i="1" dirty="0" err="1"/>
              <a:t>Мамрукова</a:t>
            </a:r>
            <a:r>
              <a:rPr lang="ru-RU" b="1" i="1" dirty="0"/>
              <a:t> Луиза</a:t>
            </a:r>
            <a:r>
              <a:rPr lang="ru-RU" i="1" dirty="0"/>
              <a:t> – призер (3место) районного этапа всероссийской олимпиады школьников по литературе.</a:t>
            </a:r>
            <a:endParaRPr lang="ru-RU" dirty="0"/>
          </a:p>
          <a:p>
            <a:r>
              <a:rPr lang="ru-RU" b="1" i="1" dirty="0"/>
              <a:t>2014-2015г.</a:t>
            </a:r>
            <a:endParaRPr lang="ru-RU" dirty="0"/>
          </a:p>
          <a:p>
            <a:r>
              <a:rPr lang="ru-RU" b="1" i="1" dirty="0"/>
              <a:t>Санникова Анжелика</a:t>
            </a:r>
            <a:r>
              <a:rPr lang="ru-RU" i="1" dirty="0"/>
              <a:t> – призер (2место) районного этапа всероссийской олимпиады школьников по литературе.</a:t>
            </a:r>
            <a:endParaRPr lang="ru-RU" dirty="0"/>
          </a:p>
          <a:p>
            <a:r>
              <a:rPr lang="ru-RU" b="1" i="1" dirty="0"/>
              <a:t>Санникова Анжелика</a:t>
            </a:r>
            <a:r>
              <a:rPr lang="ru-RU" i="1" dirty="0"/>
              <a:t> – призер (2место) районного этапа всероссийской олимпиады школьников по русскому языку.</a:t>
            </a:r>
            <a:endParaRPr lang="ru-RU" dirty="0"/>
          </a:p>
          <a:p>
            <a:r>
              <a:rPr lang="ru-RU" b="1" i="1" dirty="0"/>
              <a:t>Санникова Анжелика</a:t>
            </a:r>
            <a:r>
              <a:rPr lang="ru-RU" i="1" dirty="0"/>
              <a:t> – призер (3место) районного </a:t>
            </a:r>
            <a:endParaRPr lang="ru-RU" i="1" dirty="0" smtClean="0"/>
          </a:p>
          <a:p>
            <a:r>
              <a:rPr lang="ru-RU" i="1" dirty="0" smtClean="0"/>
              <a:t>этапа </a:t>
            </a:r>
            <a:r>
              <a:rPr lang="ru-RU" i="1" dirty="0"/>
              <a:t>всероссийской олимпиады школьников </a:t>
            </a:r>
            <a:endParaRPr lang="ru-RU" i="1" dirty="0" smtClean="0"/>
          </a:p>
          <a:p>
            <a:r>
              <a:rPr lang="ru-RU" i="1" dirty="0" smtClean="0"/>
              <a:t>по </a:t>
            </a:r>
            <a:r>
              <a:rPr lang="ru-RU" i="1" dirty="0"/>
              <a:t>адыгейской литературе</a:t>
            </a:r>
            <a:r>
              <a:rPr lang="ru-RU" i="1" dirty="0" smtClean="0"/>
              <a:t>.</a:t>
            </a:r>
            <a:endParaRPr lang="ru-RU" dirty="0"/>
          </a:p>
        </p:txBody>
      </p:sp>
      <p:pic>
        <p:nvPicPr>
          <p:cNvPr id="5122" name="Picture 2" descr="C:\Users\Саня\Desktop\Нагибина\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5695"/>
          <a:stretch/>
        </p:blipFill>
        <p:spPr bwMode="auto">
          <a:xfrm>
            <a:off x="7020272" y="263367"/>
            <a:ext cx="1754690" cy="235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Саня\Desktop\Нагибина\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514" y="2150758"/>
            <a:ext cx="1576982" cy="2054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Саня\Desktop\Нагибина\безымянный015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3980" y="4437112"/>
            <a:ext cx="1570992" cy="2164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Саня\Desktop\Нагибина\1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078" y="4797152"/>
            <a:ext cx="1368152" cy="1804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Саня\Desktop\Нагибина\10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4935" y="2852936"/>
            <a:ext cx="1597425" cy="230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9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4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53734"/>
      </a:hlink>
      <a:folHlink>
        <a:srgbClr val="95373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1127</TotalTime>
  <Words>1489</Words>
  <Application>Microsoft Office PowerPoint</Application>
  <PresentationFormat>Экран (4:3)</PresentationFormat>
  <Paragraphs>175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Универсальный</dc:title>
  <dc:creator>Фокина Лидия Петровна</dc:creator>
  <cp:keywords>Шаблон презентации</cp:keywords>
  <cp:lastModifiedBy>Windows User</cp:lastModifiedBy>
  <cp:revision>87</cp:revision>
  <dcterms:created xsi:type="dcterms:W3CDTF">2017-02-23T13:11:39Z</dcterms:created>
  <dcterms:modified xsi:type="dcterms:W3CDTF">2019-04-29T18:59:47Z</dcterms:modified>
</cp:coreProperties>
</file>