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1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80" r:id="rId10"/>
    <p:sldId id="279" r:id="rId11"/>
    <p:sldId id="281" r:id="rId12"/>
    <p:sldId id="282" r:id="rId13"/>
    <p:sldId id="284" r:id="rId14"/>
    <p:sldId id="285" r:id="rId15"/>
    <p:sldId id="286" r:id="rId16"/>
    <p:sldId id="287" r:id="rId17"/>
    <p:sldId id="288" r:id="rId18"/>
    <p:sldId id="283" r:id="rId19"/>
    <p:sldId id="289" r:id="rId20"/>
    <p:sldId id="290" r:id="rId21"/>
    <p:sldId id="291" r:id="rId22"/>
    <p:sldId id="292" r:id="rId23"/>
    <p:sldId id="293" r:id="rId24"/>
    <p:sldId id="299" r:id="rId25"/>
    <p:sldId id="300" r:id="rId26"/>
    <p:sldId id="294" r:id="rId27"/>
    <p:sldId id="295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1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03.10.2021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https://cf3.ppt-online.org/files3/slide/p/pL7qSTAdlzhVvgRCNo4JHswZc8E5jW9fYkxrt0/slide-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4375" y="-304800"/>
            <a:ext cx="10572750" cy="7467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248350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Вы-рос в 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по-ле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ко-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ло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-сок.</a:t>
            </a:r>
            <a:b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Как же 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хле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-бом стать он смог?</a:t>
            </a:r>
            <a:b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 ко-лос-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ке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до-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мов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пол-но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placepic.ru/wp-content/uploads/2021/06/105-1054883_barley-clipart-transparent-png-barle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9712" y="1268760"/>
            <a:ext cx="4850252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placepic.ru/wp-content/uploads/2021/06/a6eb091923564032b63f1430f22ea3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92896"/>
            <a:ext cx="5598218" cy="419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67116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каж</a:t>
            </a: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-дом </a:t>
            </a:r>
            <a:r>
              <a:rPr lang="ru-RU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выз</a:t>
            </a: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-ре-</a:t>
            </a:r>
            <a:r>
              <a:rPr lang="ru-RU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ло</a:t>
            </a: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зер</a:t>
            </a: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-но.</a:t>
            </a:r>
            <a:b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из </a:t>
            </a:r>
            <a:r>
              <a:rPr lang="ru-RU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зёр</a:t>
            </a: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ныш</a:t>
            </a: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-ка в свой срок</a:t>
            </a:r>
            <a:b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-дет но-вый ко-</a:t>
            </a:r>
            <a:r>
              <a:rPr lang="ru-RU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ло</a:t>
            </a: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-сок.</a:t>
            </a:r>
            <a:b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Всё сна-</a:t>
            </a:r>
            <a:r>
              <a:rPr lang="ru-RU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ча</a:t>
            </a: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-ла, по </a:t>
            </a:r>
            <a:r>
              <a:rPr lang="ru-RU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по-ряд-ку</a:t>
            </a: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b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Раз-га-да-ем мы за-гад-ку.</a:t>
            </a:r>
            <a:b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s://phonoteka.org/uploads/posts/2021-03/1616698966_35-p-pshenitsa-fon-4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060848"/>
            <a:ext cx="6696744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40275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Выш</a:t>
            </a:r>
            <a:r>
              <a:rPr lang="ru-RU" sz="24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-ли 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по-ле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трак-то-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Зем-лю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им па-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хать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по-ра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Чтоб 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по-се-ять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рожь, 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пше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-ни-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цу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b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Ведь на 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по-ле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Хлеб 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ро-дит-ся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28800"/>
            <a:ext cx="7654920" cy="51125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867685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се-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ву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всё у-же 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-то-во!</a:t>
            </a:r>
            <a:b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ки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-пит 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-та 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сно-ва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b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се-ял-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ки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пол-ным-пол-но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На-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сы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-па-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ет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ся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зер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-но.</a:t>
            </a:r>
            <a:b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 ран-ней зорь-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ки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тем-на</a:t>
            </a:r>
            <a:b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зем-лю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се-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ет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ся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о-но!</a:t>
            </a:r>
            <a:b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i="1" dirty="0"/>
          </a:p>
        </p:txBody>
      </p:sp>
      <p:pic>
        <p:nvPicPr>
          <p:cNvPr id="4098" name="Picture 2" descr="https://image1.slideserve.com/3543333/slide2-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7676" y="2355651"/>
            <a:ext cx="5723616" cy="429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fhd.multiurok.ru/a/3/6/a3665ec1953ded7fc666473af979b16c578128d6/dietskii-nauchno-issliedovatiel-skii-proiekt-tiema_3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14959"/>
            <a:ext cx="3744415" cy="2733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203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57200"/>
            <a:ext cx="8988552" cy="841248"/>
          </a:xfrm>
        </p:spPr>
        <p:txBody>
          <a:bodyPr>
            <a:no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Солн-це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зем-лю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сог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-ре-</a:t>
            </a:r>
            <a:r>
              <a:rPr lang="ru-RU" sz="20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ет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Дож-дик </a:t>
            </a:r>
            <a:r>
              <a:rPr lang="ru-RU" sz="20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щед-ро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по-ли-ва-ет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кон-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цу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ле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-та вы-шел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срок -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Вы-рос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по-ле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ло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-сок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По-ле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солн-цем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за-ли-тое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-во-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рят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что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зо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ло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-то-е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Ко-лос-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ки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рос-ли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тру-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лись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Све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-том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сол-неч-ным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на-ли-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лись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лу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взя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-ли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Зем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-ли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Зо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ло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-ты-ми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стать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смог-ли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https://oir.mobi/uploads/posts/2021-05/1622146426_11-oir_mobi-p-pshenichnoe-pole-priroda-krasivo-foto-1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132856"/>
            <a:ext cx="3882058" cy="45365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http://s2.fotokto.ru/photo/full/184/184415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20850"/>
            <a:ext cx="5112568" cy="336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03919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Дни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пром-ча-лись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…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Нас-ту-па-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ет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Вре-мя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сбо-ра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жа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-я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Вы-шел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по-ле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аг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-ном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Близ-ко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 с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зем-лёй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-ком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Зна-ет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что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рас-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тить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как –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э-том де-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ле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мас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-так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https://avatars.mds.yandex.net/get-zen_doc/1634555/pub_5fd102bd75e32831d8afcec7_5fd15ec2fe22070c49cde2b1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060848"/>
            <a:ext cx="6879332" cy="412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im0-tub-ru.yandex.net/i?id=6e2fcb4995fdc6ac57083adddde24526&amp;ref=rim&amp;n=33&amp;w=200&amp;h=15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2457" y="3533551"/>
            <a:ext cx="4137248" cy="310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69311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Ко-</a:t>
            </a:r>
            <a:r>
              <a:rPr lang="ru-RU" sz="22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ло</a:t>
            </a:r>
            <a:r>
              <a:rPr lang="ru-RU" sz="22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2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соч-ки</a:t>
            </a:r>
            <a:r>
              <a:rPr lang="ru-RU" sz="22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2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ру-ки</a:t>
            </a:r>
            <a:r>
              <a:rPr lang="ru-RU" sz="22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взял…</a:t>
            </a:r>
            <a:br>
              <a:rPr lang="ru-RU" sz="22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2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У-</a:t>
            </a:r>
            <a:r>
              <a:rPr lang="ru-RU" sz="22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</a:t>
            </a:r>
            <a:r>
              <a:rPr lang="ru-RU" sz="22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2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жай</a:t>
            </a:r>
            <a:r>
              <a:rPr lang="ru-RU" sz="22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го-тов</a:t>
            </a:r>
            <a:r>
              <a:rPr lang="ru-RU" sz="22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!» – </a:t>
            </a:r>
            <a:r>
              <a:rPr lang="ru-RU" sz="22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ска</a:t>
            </a:r>
            <a:r>
              <a:rPr lang="ru-RU" sz="22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-зал</a:t>
            </a:r>
            <a:r>
              <a:rPr lang="ru-RU" sz="22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2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Друж</a:t>
            </a:r>
            <a:r>
              <a:rPr lang="ru-RU" sz="22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-но взял-</a:t>
            </a:r>
            <a:r>
              <a:rPr lang="ru-RU" sz="22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ись</a:t>
            </a:r>
            <a:r>
              <a:rPr lang="ru-RU" sz="22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все за </a:t>
            </a:r>
            <a:r>
              <a:rPr lang="ru-RU" sz="22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де-</a:t>
            </a:r>
            <a:r>
              <a:rPr lang="ru-RU" sz="22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ло</a:t>
            </a:r>
            <a:r>
              <a:rPr lang="ru-RU" sz="22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2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ru-RU" sz="22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2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sz="22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-та за-</a:t>
            </a:r>
            <a:r>
              <a:rPr lang="ru-RU" sz="22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ки</a:t>
            </a:r>
            <a:r>
              <a:rPr lang="ru-RU" sz="22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2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</a:t>
            </a:r>
            <a:r>
              <a:rPr lang="ru-RU" sz="22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-ла</a:t>
            </a:r>
            <a:r>
              <a:rPr lang="ru-RU" sz="22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i="1" dirty="0">
                <a:effectLst/>
              </a:rPr>
              <a:t/>
            </a:r>
            <a:br>
              <a:rPr lang="ru-RU" i="1" dirty="0">
                <a:effectLst/>
              </a:rPr>
            </a:br>
            <a:endParaRPr lang="ru-RU" i="1" dirty="0"/>
          </a:p>
        </p:txBody>
      </p:sp>
      <p:pic>
        <p:nvPicPr>
          <p:cNvPr id="5122" name="Picture 2" descr="https://images.unian.net/photos/2017_07/1499846856-3533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18" y="1268760"/>
            <a:ext cx="6755858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perspektiva-ru.ru/images/2020/04/04/2806935318_larg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4398" y="3356992"/>
            <a:ext cx="4555555" cy="3386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53622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 ран-ней зорь-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ки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до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Ком-бай-на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дви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-га-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тель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кло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-ко-чет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 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ко-лось-я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жнёт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ло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Зер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-но ссы-па-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ет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гру-зо-вик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бла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-го-род-но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ло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 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хле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-роб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тру-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ду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при-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вык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https://pro-orehi.ru/wp-content/uploads/e/e/f/eefe82d08815baba88773e3432aec054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20888"/>
            <a:ext cx="5760640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im0-tub-ru.yandex.net/i?id=24e12c53092dac2b4b7b1132e5071963-l&amp;ref=rim&amp;n=13&amp;w=1080&amp;h=108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3520" y="980728"/>
            <a:ext cx="3888432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49661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-ши-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ны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е-дут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по-ля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Чтоб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жай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ус-петь у-брать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По-ка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теп-ла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су-ха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зем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-ля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байн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спе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-шит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ко-лось-я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жать.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у-же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ту-чах се-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рых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Ус-петь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бы до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дож-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дя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… За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ло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https://krasnodar.grainboard.ru/data/tradeboard/65536/tradeboarde35iqd_im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3" y="2204864"/>
            <a:ext cx="6017749" cy="4513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https://hour24.ru/wp-content/uploads/2018/11/reg-zito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https://hour24.ru/wp-content/uploads/2018/11/reg-zito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200" name="Picture 8" descr="https://r51.tmbreg.ru/assets/images/image%20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3401616"/>
            <a:ext cx="4608512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4938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116632"/>
            <a:ext cx="8686800" cy="1181816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Ве-зут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зер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-но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ле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-тор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там 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тру-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дя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-га-экс-ка-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-тор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-ре-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ша-ет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 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зер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-но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Что-бы про-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вет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ри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--лось о-но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Что-бы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под 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солн-цем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про-су-ши-лось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луч-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ше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зи-му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сох-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-ни-лось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Лишь 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зер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-но про-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вет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рит-ся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ве-зут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мель-ни-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цу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-тер 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жер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-но-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вра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-ща-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ет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му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-ку 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зёр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-на прев-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-ща-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ет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 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товь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-те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лишь 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меш-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ки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Хва-тит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здесь для всех 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му-ки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https://static.mk.ru/upload/article_images/9a/a9/2d/495_178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963" y="3467100"/>
            <a:ext cx="4524375" cy="339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s://fs00.infourok.ru/images/doc/131/153288/hello_html_34c6cbf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804" y="1844824"/>
            <a:ext cx="4605623" cy="448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79392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Бе-лый-бе-лый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по-ро-шок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сы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-па-ют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нам в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-шок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… Вот и есть у нас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му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-ка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зер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-на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пше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нич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-но-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бе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лё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шень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-ка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мел-ка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чест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от-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лич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-но-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https://farm5.staticflickr.com/4294/35844508340_6b00f07be2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" y="2348880"/>
            <a:ext cx="5815437" cy="388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s://zinref.ru/000_uchebniki/04600_raznie_14/984_urok_dla_pekaria_tehnolog_-mindalnogo_testa/000/222200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32656"/>
            <a:ext cx="4317999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https://ds05.infourok.ru/uploads/ex/11bc/000bbe03-1ad46855/hello_html_3cd71e8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9999" y="4581128"/>
            <a:ext cx="4221098" cy="2156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26916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Как те-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перь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нам 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даль-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ше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быть?</a:t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Тес-то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че-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ме-сить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 ж, 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нач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-нём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… 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Му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-ку про-се-ем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Гор-кой на-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сы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-па-ем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се-ре-дин-ку во-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ду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льём,</a:t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Мас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-лом 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зап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рав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-ля-ем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перь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нем-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ного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со-ли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Лишь 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по-точ-ку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не 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бо-ле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Яй-цо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до-ба-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вим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са-хар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то-же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Тес-ту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это всё 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по-мо-жет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Пыш-ным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быть и 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чень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вкус-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ным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По-ра-бо-та-ем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</a:t>
            </a:r>
            <a:r>
              <a:rPr lang="ru-RU" sz="18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-кус-но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https://avatars.mds.yandex.net/get-zen_doc/4079787/pub_6085c8e87b54072a7672d1e7_6085cb91924e08292f356ff9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1825"/>
            <a:ext cx="5248731" cy="33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s://s.alicdn.com/@sc01/kf/U463b34f176874aebb2d80976bd7f9786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4486" y="332656"/>
            <a:ext cx="4019513" cy="4717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28796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s://i.mycdn.me/i?r=AyH4iRPQ2q0otWIFepML2LxR6_QgaDQE2ZYVfEurtq05q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6096000" cy="442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https://img-fotki.yandex.ru/get/9216/154918759.b6/0_b8764_622d42b4_XX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556792"/>
            <a:ext cx="3460058" cy="518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37828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тем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вре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-нем о-па-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ру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Мы для </a:t>
            </a:r>
            <a:r>
              <a:rPr lang="ru-RU" sz="2000" b="1" i="1" u="sng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тес-та ста-</a:t>
            </a:r>
            <a:r>
              <a:rPr lang="ru-RU" sz="2000" b="1" i="1" u="sng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вим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Дрож-жи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ло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-ком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му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-кой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Взобь-ём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ос-та-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вим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-то-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ит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пус-кай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теп-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ле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Что-бы вы-рос-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ло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вдвой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-не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Вот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о-па-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-то-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перь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-но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всё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сме-шать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Тща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тель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-но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ак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-ку-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рат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-но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Что-бы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хле-бу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си-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лу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дать!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4" name="Picture 2" descr="https://upload2.schoolrm.ru/iblock/338/338c6a646f4248f1cf40cdb80068b2b8/43d9a6c2073f76c00aae1f09e0c6cf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69" y="3140968"/>
            <a:ext cx="470452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https://static1-repo.aif.ru/1/ee/94590/c/ecc728a363220a0d4a51f887eb56357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681473"/>
            <a:ext cx="4644008" cy="3346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94715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AutoShape 4" descr="https://gazeta.a42.ru/biz_images/uploads/A49Y490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2" name="Picture 6" descr="https://gazeta.a42.ru/biz_images/uploads/A49Y49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17302"/>
            <a:ext cx="7603293" cy="5068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58480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Есть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 пекарей секрет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Терпеливым лишь здесь место!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Чем мы дольше месим тесто –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Тем пышнее будет хлеб!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Тесту нужно дать подняться,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Чтобы сил могло набраться,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Чтоб воздушным было, пышным…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Вкусный хлеб не будет лишним!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формы тесто помещаем,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Пусть немного постоит.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2" name="Picture 2" descr="https://kgd.ru/media/k2/galleries/79975/hleb-03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212976"/>
            <a:ext cx="7369255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76598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https://90zavod.ru/800/600/https/cdn.the-village.ru/the-village.ru/post_image-image/gSBL37bHL0eHhGFF7dtc1w-wi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542356"/>
            <a:ext cx="6440871" cy="4293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https://static.tildacdn.com/tild6630-3439-4538-b962-656165383839/Untitl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7610" y="0"/>
            <a:ext cx="5220071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26689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печ-ке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жа-ру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при-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бав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-ля-ем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-се-лей о-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гонь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го-рит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щё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нуж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-но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по-дож-дать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Под-рас-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тёт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… и в печь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-жать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Вре-мя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быст-ро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бе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жа-ло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u="sng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Тес-то </a:t>
            </a:r>
            <a:r>
              <a:rPr lang="ru-RU" sz="2000" b="1" i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b="1" i="1" u="sng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фор-мах за-</a:t>
            </a:r>
            <a:r>
              <a:rPr lang="ru-RU" sz="2000" b="1" i="1" u="sng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ды</a:t>
            </a:r>
            <a:r>
              <a:rPr lang="ru-RU" sz="2000" b="1" i="1" u="sng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u="sng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ша-ло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Ста-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ло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рых-лым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нозд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-ре-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тым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воз-душ-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ным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слов-но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-та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0" name="Picture 2" descr="https://img-fotki.yandex.ru/get/42385/37340964.145/0_f3ec7_3e8a76bf_or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590056"/>
            <a:ext cx="6696744" cy="429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25782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s://fs.znanio.ru/methodology/images/a3/5d/a35dd3098a1351e291d82f0bb2a68c16b5c164d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8280920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35328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Пора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тесто ставить в печь,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Чтобы хлебушек испечь!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Вот запахло хлебом дома.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Это значит - всё готово!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Достаём мы из печи,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Ватрушки, плюшки, калачи,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Булки ароматные,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Караваи знатные!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434" name="Picture 2" descr="https://cdn2.img.sputnik.tj/images/102402/68/10240268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61" y="2780928"/>
            <a:ext cx="5604742" cy="373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84082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Корочки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хрустящие,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Румяные, блестящие!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Каравай… Ах, красота!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Хлеб такой для торжества.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 у всякой мастерицы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Может Хлеб такой родиться!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16632"/>
            <a:ext cx="3720455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924944"/>
            <a:ext cx="5256584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36620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Хлеб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пше-нич-ный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ржа-ной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За-вар-ной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руб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-ной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Бул-ки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плюшк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-и </a:t>
            </a:r>
            <a:r>
              <a:rPr lang="ru-RU" sz="20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ват-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руш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ки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Ба-ран-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ки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буб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-ли-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ки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суш-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ки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Ваф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-ли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су-ха-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ри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чень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-е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пи-рож-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ное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рень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-ем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Пи-рож-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ки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ги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Всё из 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хлеб-ной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му-ки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564904"/>
            <a:ext cx="8424936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69660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36" y="247247"/>
            <a:ext cx="8707509" cy="596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57996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671513"/>
            <a:ext cx="8953500" cy="551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69079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i="1" u="sng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</a:t>
            </a:r>
            <a:r>
              <a:rPr lang="ru-RU" sz="2000" b="1" i="1" u="sng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-ка-</a:t>
            </a:r>
            <a:r>
              <a:rPr lang="ru-RU" sz="2000" b="1" i="1" u="sng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</a:t>
            </a:r>
            <a:r>
              <a:rPr lang="ru-RU" sz="2000" b="1" i="1" u="sng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u="sng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ны</a:t>
            </a:r>
            <a:r>
              <a:rPr lang="ru-RU" sz="2000" b="1" i="1" u="sng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все на </a:t>
            </a:r>
            <a:r>
              <a:rPr lang="ru-RU" sz="2000" b="1" i="1" u="sng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све</a:t>
            </a:r>
            <a:r>
              <a:rPr lang="ru-RU" sz="2000" b="1" i="1" u="sng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-те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Рож-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ки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-куш-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ки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спа-гет-ти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Ман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-ты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знат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ны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-е 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пель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-ни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Му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-ку ни-чем 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мы не 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за-</a:t>
            </a:r>
            <a:r>
              <a:rPr lang="ru-RU" sz="2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</a:t>
            </a:r>
            <a:r>
              <a:rPr lang="ru-RU" sz="2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-ним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i2.wp.com/gubdaily.ru/wp-content/uploads/2018/09/makaroni.jpg?w=1440&amp;ssl=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44675"/>
            <a:ext cx="5123111" cy="3415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divomix.com/uploads/147245848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890212" y="2606732"/>
            <a:ext cx="4817987" cy="3438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63164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1997839"/>
            <a:ext cx="36004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Хлеб, 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ре-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бя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-та</a:t>
            </a: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-ре-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-те</a:t>
            </a: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Ни-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-да </a:t>
            </a: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 не 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со-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-те</a:t>
            </a: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Мно-го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 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е-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рас-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-ли</a:t>
            </a: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Со-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-ли</a:t>
            </a: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-ли</a:t>
            </a: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От-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ды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-ха 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по-рой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знали,</a:t>
            </a:r>
          </a:p>
          <a:p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Дол-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пе-чи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сто-я-ли</a:t>
            </a: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 для нас 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-печь 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по-лез-ный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хлеб 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ду-шис-тый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endParaRPr lang="ru-RU" sz="20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чу-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дес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ный</a:t>
            </a: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Вот так 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ма-лый</a:t>
            </a: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ко-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-сок</a:t>
            </a:r>
            <a:endParaRPr lang="ru-RU" sz="2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 стол 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хле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-бом 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прий-ти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смог!</a:t>
            </a:r>
          </a:p>
        </p:txBody>
      </p:sp>
      <p:pic>
        <p:nvPicPr>
          <p:cNvPr id="4" name="Рисунок 3" descr="https://cs11.livemaster.ru/storage/topic/NxN/61/6b/3471bef6eb3d893cf2e4b9d1d2a9cb577569xs.jpg?h=xlp5bhu75HJYSqrylTmukw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3" y="1992308"/>
            <a:ext cx="5328591" cy="4624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3182"/>
            <a:ext cx="8928990" cy="1979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06374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218</TotalTime>
  <Words>56</Words>
  <Application>Microsoft Office PowerPoint</Application>
  <PresentationFormat>Экран (4:3)</PresentationFormat>
  <Paragraphs>29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Трек</vt:lpstr>
      <vt:lpstr>Презентация PowerPoint</vt:lpstr>
      <vt:lpstr>Вы-рос в по-ле ко-ло-сок. Как же хле-бом стать он смог? В ко-лос-ке до-мов пол-но! </vt:lpstr>
      <vt:lpstr>  В каж-дом выз-ре-ло зер-но. А из зёр-ныш-ка в свой срок Бу-дет но-вый ко-ло-сок. Всё сна-ча-ла, по по-ряд-ку - Раз-га-да-ем мы за-гад-ку. </vt:lpstr>
      <vt:lpstr> Выш-ли в по-ле трак-то-ра, Зем-лю им па-хать по-ра, Чтоб по-се-ять рожь, пше-ни-цу… Ведь на по-ле Хлеб ро-дит-ся! </vt:lpstr>
      <vt:lpstr>   К се-ву всё у-же го-то-во! И ки-пит ра-бо-та сно-ва… В се-ял-ки пол-ным-пол-но На-сы-па-ет-ся зер-но. С ран-ней зорь-ки до тем-на В зем-лю се-ет-ся о-но! </vt:lpstr>
      <vt:lpstr>       Солн-це зем-лю сог-ре-ва-ет, Дож-дик щед-ро по-ли-ва-ет. К кон-цу ле-та вы-шел срок - Вы-рос в по-ле ко-ло-сок! По-ле солн-цем за-ли-тое, Го-во-рят, что зо-ло-то-е… Ко-лос-ки рос-ли, тру-ди-лись, Све-том сол-неч-ным на-ли-лись, Си-лу взя-ли от Зем-ли - Зо-ло-ты-ми стать смог-ли! </vt:lpstr>
      <vt:lpstr>  Дни пром-ча-лись… Нас-ту-па-ет Вре-мя сбо-ра у-ро-жа-я… Вы-шел в по-ле аг-ро-ном - Близ-ко он с зем-лёй зна-ком. Зна-ет, что рас-тить и как – В э-том де-ле он – мас-так! </vt:lpstr>
      <vt:lpstr>Ко-ло-соч-ки в ру-ки взял… «У-ро-жай го-тов!» – ска-зал. Друж-но взял-ись все за де-ло И ра-бо-та за-ки-пе-ла! </vt:lpstr>
      <vt:lpstr>  С ран-ней зорь-ки и до но-чи Ком-бай-на дви-га-тель кло-ко-чет… Он ко-лось-я жнёт у-ме-ло, Зер-но ссы-па-ет в гру-зо-вик! Как бла-го-род-но это де-ло! И хле-бо-роб к тру-ду при-вык! </vt:lpstr>
      <vt:lpstr>  Ма-ши-ны е-дут на по-ля, Чтоб у-ро-жай ус-петь у-брать, По-ка теп-ла, су-ха зем-ля, Ком-байн спе-шит ко-лось-я жать. А не-бо у-же в ту-чах се-рых… Ус-петь бы до дож-дя… За де-ло! </vt:lpstr>
      <vt:lpstr>        Ве-зут зер-но на э-ле-ва-тор. А там тру-дя-га-экс-ка-ва-тор… Пе-ре-ме-ша-ет он зер-но, Что-бы про-вет-ри--лось о-но, Что-бы под солн-цем про-су-ши-лось, И луч-ше в зи-му сох-ра-ни-лось. Лишь зер-но про-вет-рит-ся – Е-го ве-зут на мель-ни-цу. Ве-тер жер-но-ва вра-ща-ет, В му-ку зёр-на прев-ра-ща-ет… Вы го-товь-те лишь меш-ки – Хва-тит здесь для всех му-ки! </vt:lpstr>
      <vt:lpstr>  Бе-лый-бе-лый по-ро-шок На-сы-па-ют нам в ме-шок. … Вот и есть у нас му-ка Из зер-на пше-нич-но-го. Как бе-лё-шень-ка, мел-ка – Ка-чест-ва от-лич-но-го! </vt:lpstr>
      <vt:lpstr>       Как те-перь нам даль-ше быть? Тес-то из че-го ме-сить? Что ж, нач-нём… Му-ку про-се-ем. Гор-кой на-сы-па-ем. В се-ре-дин-ку во-ду льём, Мас-лом зап-рав-ля-ем. А те-перь нем-ного со-ли - Лишь ще-по-точ-ку, не бо-ле… Яй-цо до-ба-вим, са-хар то-же, Тес-ту это всё по-мо-жет Пыш-ным быть и о-чень вкус-ным. По-ра-бо-та-ем ис-кус-но! </vt:lpstr>
      <vt:lpstr>Презентация PowerPoint</vt:lpstr>
      <vt:lpstr>      А тем вре-ме-нем о-па-ру Мы для тес-та ста-вим: Дрож-жи с мо-ло-ком, му-кой Взобь-ём и ос-та-вим. Пос-то-ит пус-кай в теп-ле, Что-бы вы-рос-ло вдвой-не! Вот о-па-ра и го-то-ва. Те-перь мож-но всё сме-шать. Тща-тель-но и ак-ку-рат-но, Что-бы хле-бу си-лу дать! </vt:lpstr>
      <vt:lpstr>Презентация PowerPoint</vt:lpstr>
      <vt:lpstr>      Есть у пекарей секрет Терпеливым лишь здесь место! Чем мы дольше месим тесто – Тем пышнее будет хлеб! Тесту нужно дать подняться, Чтобы сил могло набраться, Чтоб воздушным было, пышным… Вкусный хлеб не будет лишним! В формы тесто помещаем, Пусть немного постоит. </vt:lpstr>
      <vt:lpstr>Презентация PowerPoint</vt:lpstr>
      <vt:lpstr>    В печ-ке жа-ру при-бав-ля-ем - Ве-се-лей о-гонь го-рит! Е-щё нуж-но по-дож-дать – Под-рас-тёт… и в печь са-жать. Вре-мя быст-ро про-бе-жа-ло – Тес-то в фор-мах за-ды-ша-ло: Ста-ло рых-лым, нозд-ре-ва-тым И воз-душ-ным, слов-но ва-та. </vt:lpstr>
      <vt:lpstr>Презентация PowerPoint</vt:lpstr>
      <vt:lpstr>    Пора тесто ставить в печь, Чтобы хлебушек испечь! Вот запахло хлебом дома. Это значит - всё готово! Достаём мы из печи, Ватрушки, плюшки, калачи, Булки ароматные, Караваи знатные! </vt:lpstr>
      <vt:lpstr>  Корочки хрустящие, Румяные, блестящие! Каравай… Ах, красота! Хлеб такой для торжества. Не у всякой мастерицы Может Хлеб такой родиться!</vt:lpstr>
      <vt:lpstr>   Хлеб пше-нич-ный и ржа-ной, За-вар-ной и от-руб-ной… Бул-ки, плюшк-и и ват-руш-ки, Ба-ран-ки, буб-ли-ки и суш-ки, Ваф-ли, су-ха-ри, пе-чень-е, И пи-рож-ное с ва-рень-ем, Пи-рож-ки и пи-ро-ги - Всё из хлеб-ной из му-ки!</vt:lpstr>
      <vt:lpstr>Презентация PowerPoint</vt:lpstr>
      <vt:lpstr>Презентация PowerPoint</vt:lpstr>
      <vt:lpstr>Ма-ка-ро-ны все на све-те: Рож-ки, ра-куш-ки и спа-гет-ти, Ман-ты и знат-ны-е пель-ме-ни… Му-ку ни-чем мы не за-ме-ним!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V-LAZER</dc:creator>
  <cp:lastModifiedBy>HP</cp:lastModifiedBy>
  <cp:revision>25</cp:revision>
  <dcterms:created xsi:type="dcterms:W3CDTF">2021-09-21T10:26:07Z</dcterms:created>
  <dcterms:modified xsi:type="dcterms:W3CDTF">2021-10-03T06:48:15Z</dcterms:modified>
</cp:coreProperties>
</file>