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6" r:id="rId2"/>
    <p:sldId id="259" r:id="rId3"/>
    <p:sldId id="297" r:id="rId4"/>
    <p:sldId id="263" r:id="rId5"/>
    <p:sldId id="271" r:id="rId6"/>
    <p:sldId id="266" r:id="rId7"/>
    <p:sldId id="272" r:id="rId8"/>
    <p:sldId id="273" r:id="rId9"/>
    <p:sldId id="277" r:id="rId10"/>
    <p:sldId id="275" r:id="rId11"/>
    <p:sldId id="278" r:id="rId12"/>
    <p:sldId id="279" r:id="rId13"/>
    <p:sldId id="280" r:id="rId14"/>
    <p:sldId id="281" r:id="rId15"/>
    <p:sldId id="282" r:id="rId16"/>
    <p:sldId id="283" r:id="rId17"/>
    <p:sldId id="285" r:id="rId18"/>
    <p:sldId id="286" r:id="rId19"/>
    <p:sldId id="287" r:id="rId20"/>
    <p:sldId id="288" r:id="rId21"/>
    <p:sldId id="289" r:id="rId22"/>
    <p:sldId id="290" r:id="rId23"/>
    <p:sldId id="293" r:id="rId24"/>
    <p:sldId id="291" r:id="rId25"/>
    <p:sldId id="301" r:id="rId26"/>
    <p:sldId id="299" r:id="rId27"/>
    <p:sldId id="300" r:id="rId28"/>
    <p:sldId id="294" r:id="rId29"/>
    <p:sldId id="295" r:id="rId30"/>
    <p:sldId id="302" r:id="rId31"/>
  </p:sldIdLst>
  <p:sldSz cx="9144000" cy="6858000" type="screen4x3"/>
  <p:notesSz cx="6858000" cy="9144000"/>
  <p:custDataLst>
    <p:tags r:id="rId3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07" autoAdjust="0"/>
  </p:normalViewPr>
  <p:slideViewPr>
    <p:cSldViewPr>
      <p:cViewPr varScale="1">
        <p:scale>
          <a:sx n="84" d="100"/>
          <a:sy n="84" d="100"/>
        </p:scale>
        <p:origin x="15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1D8FF-13F6-42D4-ADA5-A3744B894B72}" type="datetimeFigureOut">
              <a:rPr lang="ru-RU" smtClean="0"/>
              <a:t>10.10.2023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0E8FB-3CB1-4B84-85A5-5DE8A903C4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456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B0E8FB-3CB1-4B84-85A5-5DE8A903C40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019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B0E8FB-3CB1-4B84-85A5-5DE8A903C406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434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96A9F-FEFF-4CC7-8C8C-9C8F32AD3B1E}" type="datetimeFigureOut">
              <a:rPr lang="ru-RU" smtClean="0"/>
              <a:pPr/>
              <a:t>10.10.2023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C2874-7600-4F8F-9798-B316557355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D83631-7105-4FD1-A1DB-F55845508B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8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По дорогам сказок</a:t>
            </a:r>
            <a:br>
              <a:rPr lang="uk-UA" sz="4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sz="48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D1A6398-3E77-4018-AFED-3D048A6610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5976" y="4293096"/>
            <a:ext cx="4392488" cy="2016224"/>
          </a:xfrm>
        </p:spPr>
        <p:txBody>
          <a:bodyPr>
            <a:normAutofit/>
          </a:bodyPr>
          <a:lstStyle/>
          <a:p>
            <a:pPr algn="r"/>
            <a:r>
              <a:rPr lang="ru-RU" sz="2000" dirty="0">
                <a:solidFill>
                  <a:srgbClr val="C00000"/>
                </a:solidFill>
              </a:rPr>
              <a:t>Подготовила: </a:t>
            </a:r>
          </a:p>
          <a:p>
            <a:pPr algn="r"/>
            <a:r>
              <a:rPr lang="ru-RU" sz="2000" dirty="0">
                <a:solidFill>
                  <a:srgbClr val="C00000"/>
                </a:solidFill>
              </a:rPr>
              <a:t>Меньщикова Ирина Викторовна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05757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нига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9512" y="3789040"/>
            <a:ext cx="3096344" cy="2266861"/>
          </a:xfrm>
          <a:prstGeom prst="rect">
            <a:avLst/>
          </a:prstGeom>
        </p:spPr>
      </p:pic>
      <p:pic>
        <p:nvPicPr>
          <p:cNvPr id="2" name="Рисунок 1" descr="мышонок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-1044624" y="4293096"/>
            <a:ext cx="3168352" cy="268988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uk-UA" sz="5400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Актуальность</a:t>
            </a:r>
            <a:endParaRPr lang="uk-UA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сказку ребёнок входит в мир чудес и волшебства, где ребёнок учится доброму отношению к людям. Дети не остаются равнодушными после встречи с героями сказок, всё это вызывает желание разобраться в сказочной ситуации и стимулирует умственную деятельность ребёнка. Он учится сопереживать, появляется новое эмоциональное отношение к окружающему. Дошкольники сталкиваются в сказках со сложными явлениями, чувствами. Сказка даёт хороший урок на всю жизнь и детям, и взрослым.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F2C0F2-3B9E-4415-AEED-DC933D8A6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ru-RU" sz="3200" dirty="0"/>
            </a:b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Проблема значимая для детей, на решение которой направлен проект</a:t>
            </a:r>
            <a:b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F14EC4-5D23-4F26-85E4-FFCEEEF682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наших детей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воспитываются не на сказках, а на современных мультфильмах. У большинства родителей нет времени почитать книгу ребёнку.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8067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0D188-EA3F-4A47-AB48-D63FFBA01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Цель проекта: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F8E9C4-61A8-432F-9105-34B7ADB1D6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 у детей любовь к русским народным сказкам;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прививать у детей устойчивый интерес к сказке.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4146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636588-79B4-4EE8-B8C0-827B0F0FC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Задачи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508F4E-DCA9-42CC-9A87-5A859A04A2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5576" y="1600200"/>
            <a:ext cx="3740224" cy="452596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sz="8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для родителей </a:t>
            </a:r>
            <a:br>
              <a:rPr lang="ru-RU" sz="7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 семье благоприятных условий для развития ребенка, с</a:t>
            </a:r>
          </a:p>
          <a:p>
            <a:pPr marL="0" indent="0">
              <a:buNone/>
            </a:pP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опыта детей приобретенного в детском саду;</a:t>
            </a:r>
          </a:p>
          <a:p>
            <a:pPr marL="0" indent="0">
              <a:buNone/>
            </a:pPr>
            <a:b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совместного творчества родителей и детей;</a:t>
            </a:r>
            <a:br>
              <a:rPr lang="ru-RU" sz="5800" dirty="0"/>
            </a:br>
            <a:endParaRPr lang="ru-RU" sz="5800" dirty="0"/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19DD2B2-C846-4DA6-B1B0-3C3A4DF4F0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8024" y="1586089"/>
            <a:ext cx="4038600" cy="4525963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8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для педагогов</a:t>
            </a:r>
            <a:br>
              <a:rPr lang="ru-RU" sz="7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творческого потенциала ребенка;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488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EB9B65-FBE9-4D2C-86B5-8CFA84ADD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Задачи для детей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ECA0E1-1E48-4635-B395-20C3A1552E5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4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Образовательные</a:t>
            </a:r>
            <a:br>
              <a:rPr lang="ru-RU" sz="4000" dirty="0">
                <a:solidFill>
                  <a:srgbClr val="000000"/>
                </a:solidFill>
                <a:latin typeface="Roboto"/>
              </a:rPr>
            </a:br>
            <a:r>
              <a:rPr lang="ru-RU" sz="4000" dirty="0">
                <a:solidFill>
                  <a:srgbClr val="000000"/>
                </a:solidFill>
                <a:latin typeface="Roboto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представление детей о сказках;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умения детей рассуждать;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умения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называть сказки.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прививать интерес к жанрам русского фольклора;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умение -инсценировать сказки;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-обогащать и расширять словарный запас детей.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solidFill>
                  <a:srgbClr val="000000"/>
                </a:solidFill>
                <a:latin typeface="Roboto"/>
              </a:rPr>
            </a:b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3BF432-39F8-42D9-9BF2-8D795229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2" y="1600200"/>
            <a:ext cx="4038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4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Развивающие</a:t>
            </a:r>
            <a:b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умения связно выражать свои мысли;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у детей образное мышление, фантазию, -творческие способно</a:t>
            </a:r>
            <a:r>
              <a:rPr lang="ru-RU" dirty="0">
                <a:solidFill>
                  <a:srgbClr val="000000"/>
                </a:solidFill>
                <a:latin typeface="Roboto"/>
              </a:rPr>
              <a:t>сти;</a:t>
            </a:r>
            <a:br>
              <a:rPr lang="ru-RU" dirty="0">
                <a:solidFill>
                  <a:srgbClr val="000000"/>
                </a:solidFill>
                <a:latin typeface="Roboto"/>
              </a:rPr>
            </a:br>
            <a:endParaRPr lang="ru-RU" sz="3400" dirty="0">
              <a:solidFill>
                <a:srgbClr val="000000"/>
              </a:solidFill>
              <a:latin typeface="Roboto"/>
            </a:endParaRPr>
          </a:p>
          <a:p>
            <a:pPr marL="0" indent="0">
              <a:buNone/>
            </a:pPr>
            <a:r>
              <a:rPr lang="ru-RU" sz="4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Воспитательные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чувства дружбы и коллективизма.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культуру речи,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2695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BEAFD7-2F8A-41A8-B0F8-227DC9DD2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Методы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496569-62F1-4843-9C13-E6111FED6D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драматизации;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772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B4F4A0-43DB-4CFF-A2CC-A214743D5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Ожидаемые результаты по проекту для детей:</a:t>
            </a:r>
            <a:b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24845A-DA13-4A82-9DD1-65332A137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закрепление умения связно выражать свои мысли;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развитие интереса детей к сказкам;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чувства дружбы и коллективизма;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отклик от своей работы;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пополнение книжного уголка книгами по разделу «Сказки».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800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689398-A4AC-4085-8122-A6B593830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Ожидаемые результаты по проекту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3ACAD58-608E-42B7-B604-B6D8BD05B6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rgbClr val="7030A0"/>
                </a:solidFill>
              </a:rPr>
              <a:t>для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ru-RU" dirty="0">
                <a:solidFill>
                  <a:srgbClr val="7030A0"/>
                </a:solidFill>
              </a:rPr>
              <a:t>:</a:t>
            </a:r>
            <a:br>
              <a:rPr lang="ru-RU" dirty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B0E14A0-C533-4786-B8E7-D0EAA193AB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521" y="2174875"/>
            <a:ext cx="4238126" cy="395128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/>
              <a:t>-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 проведённое с ребёнком время, желание принимать участие в совместных мероприятиях;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-общие интересы;</a:t>
            </a:r>
          </a:p>
          <a:p>
            <a:pPr marL="0" indent="0">
              <a:buNone/>
            </a:pP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-активное участие родителей в жизни детского сада и группы;</a:t>
            </a:r>
          </a:p>
          <a:p>
            <a:pPr marL="0" indent="0">
              <a:buNone/>
            </a:pP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-рост уровня информированности родителей о деятельности ДОУ.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/>
            </a:br>
            <a:endParaRPr lang="ru-RU" sz="360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BB37FF7-4328-4665-B714-051874413A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5025" y="1340768"/>
            <a:ext cx="4041775" cy="639763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</a:t>
            </a:r>
            <a:r>
              <a:rPr lang="ru-RU" dirty="0">
                <a:solidFill>
                  <a:srgbClr val="7030A0"/>
                </a:solidFill>
              </a:rPr>
              <a:t>в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F58809A-F916-43CC-B2B9-47943FE7FF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55976" y="1844824"/>
            <a:ext cx="4788024" cy="428133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b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-изготовление настольного театра;</a:t>
            </a:r>
          </a:p>
          <a:p>
            <a:pPr marL="0" indent="0">
              <a:buNone/>
            </a:pP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-выставка совместных творческих работ с детьми и родителями;</a:t>
            </a:r>
          </a:p>
          <a:p>
            <a:pPr marL="0" indent="0">
              <a:buNone/>
            </a:pPr>
            <a:b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-желание продолжить проектную </a:t>
            </a:r>
          </a:p>
          <a:p>
            <a:pPr marL="0" indent="0">
              <a:buNone/>
            </a:pP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 marL="0" indent="0">
              <a:buNone/>
            </a:pPr>
            <a:b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-оформление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1839385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1266D0-7C4A-40C0-BA15-8887B3327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49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Этап - Подготовительный (разработка проекта).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18EEBA-A5B3-48C7-96DB-90C4198D2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5386" y="1628800"/>
            <a:ext cx="7643192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проблемы;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цели, задач;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информации, литературы;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материала;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414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2F67F9E-F51F-44F1-BD48-714A338A264C}"/>
              </a:ext>
            </a:extLst>
          </p:cNvPr>
          <p:cNvSpPr/>
          <p:nvPr/>
        </p:nvSpPr>
        <p:spPr>
          <a:xfrm>
            <a:off x="1259632" y="3068960"/>
            <a:ext cx="685315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Пути реализации проекта</a:t>
            </a:r>
            <a:endParaRPr lang="ru-RU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310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588B32-05F6-4DC8-AF99-C57083445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Пополнение содержания книжного уголка сказками разных жанров.</a:t>
            </a:r>
            <a:b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br>
              <a:rPr lang="ru-RU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br>
              <a:rPr lang="ru-RU" sz="3600" dirty="0"/>
            </a:b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6C42CBE3-8650-46A5-B396-1349161640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52" y="3910623"/>
            <a:ext cx="1889054" cy="2508901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8820911-CA46-4284-9A98-107CA53487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7489" y="1678364"/>
            <a:ext cx="2336037" cy="1758899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4BC3D1B-2106-4595-9C39-DB719CB2A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272" y="3932513"/>
            <a:ext cx="1960482" cy="252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7C8C757-EF23-413B-A358-99D7A4776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64038"/>
            <a:ext cx="1625964" cy="233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1A945310-28EC-4E7E-9B78-DE441D513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566" y="3946577"/>
            <a:ext cx="1758898" cy="266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A9B1940-6AE6-4D50-95E0-8FE9C5C95C6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52" y="1507269"/>
            <a:ext cx="1693229" cy="224881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67EB4C-6FBA-4228-92EB-8B6965F8947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20" y="3915373"/>
            <a:ext cx="2008839" cy="266798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58D34FA-EA36-4D12-AB53-F224379CAB6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185" y="1631959"/>
            <a:ext cx="1576563" cy="209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843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40D8E5-5CD0-40D5-A53F-7AC73E0D0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49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Выставка работ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3347D2-3329-4787-A49F-39547E4FF6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226" y="1351309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933C50D-7145-4859-A24F-3FE8097293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635" y="3545836"/>
            <a:ext cx="3674782" cy="303752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9B56AAB-DC4E-4F7F-AADB-6856C35BA2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45" y="1629889"/>
            <a:ext cx="3215242" cy="242088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7050943-5A4E-4AA0-B1C7-613D9029E9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508" y="1428544"/>
            <a:ext cx="3333247" cy="250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220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3C5D2A-87AC-4989-A8AB-EC5FE6AC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927" y="-99392"/>
            <a:ext cx="8229600" cy="1575048"/>
          </a:xfrm>
        </p:spPr>
        <p:txBody>
          <a:bodyPr>
            <a:noAutofit/>
          </a:bodyPr>
          <a:lstStyle/>
          <a:p>
            <a:br>
              <a:rPr lang="ru-RU" sz="3200" dirty="0"/>
            </a:b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Оформление уголка «В гостях у </a:t>
            </a:r>
            <a:b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сказки»</a:t>
            </a:r>
            <a:b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D27ACB-1F71-4B07-99A9-5AEFB2A1C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D0771B-D029-45D5-931A-0332110D74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91" y="2132856"/>
            <a:ext cx="5866218" cy="441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072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0ACBC0-B73C-4543-90A6-2349DCD29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1836"/>
            <a:ext cx="8229600" cy="140102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Организация выставки рисунков по мотивам </a:t>
            </a:r>
            <a:r>
              <a:rPr lang="ru-RU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сказок В Сутеева .</a:t>
            </a:r>
            <a:b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FB10999A-0BE4-4A92-806B-1BADB2DA7C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870" y="1823883"/>
            <a:ext cx="1919156" cy="2548880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F3BE7F-9AB4-4085-B100-A548EB7B96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1857434"/>
            <a:ext cx="2642498" cy="350956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74D5B3-AA2E-4DE2-9886-C1E4D874BD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812977"/>
            <a:ext cx="2668719" cy="354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15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9F2816-40F8-4090-9041-E60E588A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Изготовление настольного театра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F71B1EE-4F60-443F-B930-22950A3DE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542526" y="1548616"/>
            <a:ext cx="2344470" cy="1765248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7A336B-33EA-4988-AEEE-141A10770C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0" y="3674163"/>
            <a:ext cx="2129102" cy="29091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646C260-63BB-48AC-BFBD-6DA0A32E7A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85" y="2324169"/>
            <a:ext cx="3597784" cy="270892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71B212F-628B-4342-B4C7-0DFAAE39E91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99" y="1665493"/>
            <a:ext cx="2344469" cy="176524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BDBEE35-01AE-4A39-8F42-079C60AEAB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416" y="3544137"/>
            <a:ext cx="2344470" cy="290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466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7E527E-8CD6-42B0-B821-9FA52DA9E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/>
          </a:bodyPr>
          <a:lstStyle/>
          <a:p>
            <a:r>
              <a:rPr lang="ru-RU" sz="3200" dirty="0"/>
              <a:t> </a:t>
            </a:r>
            <a:r>
              <a:rPr lang="ru-RU" sz="4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Организация работы с детьми</a:t>
            </a:r>
          </a:p>
        </p:txBody>
      </p:sp>
    </p:spTree>
    <p:extLst>
      <p:ext uri="{BB962C8B-B14F-4D97-AF65-F5344CB8AC3E}">
        <p14:creationId xmlns:p14="http://schemas.microsoft.com/office/powerpoint/2010/main" val="13231529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4508F5-7081-476A-A190-373912C98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«Что такое сказка, чем она отличается от других произведений».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разных сказок.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Рассматривания альбома с иллюстрациями сказок.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1662FDF-FBF1-4E92-BE99-756E700582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692696"/>
            <a:ext cx="2282134" cy="3042846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3CBB72-14F6-4580-BF04-CF62C4181D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60032" y="3843076"/>
            <a:ext cx="3626514" cy="27305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62B7F3-7988-4CD7-956A-552243C1C1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4308"/>
            <a:ext cx="4252118" cy="320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312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C98C63-EE9D-4F23-B552-86E0A197C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0446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ru-RU" sz="2700" dirty="0"/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детьми героев сказок.  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присказок, поговорок, пословиц о сказках,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сказочных героях. 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420CB7-D893-48CD-9E7F-C8C2751FED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026" name="Picture 2" descr="C:\Users\Ирина\Desktop\IMG20230510095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1714488"/>
            <a:ext cx="3500430" cy="3429000"/>
          </a:xfrm>
          <a:prstGeom prst="rect">
            <a:avLst/>
          </a:prstGeom>
          <a:noFill/>
        </p:spPr>
      </p:pic>
      <p:pic>
        <p:nvPicPr>
          <p:cNvPr id="1027" name="Picture 3" descr="C:\Users\Ирина\Desktop\IMG202305110919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000" y="3666460"/>
            <a:ext cx="2880000" cy="3191540"/>
          </a:xfrm>
          <a:prstGeom prst="rect">
            <a:avLst/>
          </a:prstGeom>
          <a:noFill/>
        </p:spPr>
      </p:pic>
      <p:pic>
        <p:nvPicPr>
          <p:cNvPr id="1028" name="Picture 4" descr="C:\Users\Ирина\Desktop\IMG202305100959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33000"/>
            <a:ext cx="2880000" cy="382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4673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21C41E-9864-4BD7-BD29-0EFF5EE7B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10146"/>
          </a:xfrm>
        </p:spPr>
        <p:txBody>
          <a:bodyPr>
            <a:normAutofit fontScale="90000"/>
          </a:bodyPr>
          <a:lstStyle/>
          <a:p>
            <a:pPr algn="l"/>
            <a:br>
              <a:rPr lang="ru-RU" sz="3600" dirty="0"/>
            </a:br>
            <a:br>
              <a:rPr lang="ru-RU" sz="3600" dirty="0"/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 прочитанных сказок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самостоятельных и совместно с родителями творческих работ .Чтение сказок с родителями.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AAAECA-4FFC-474B-A67E-25B8845073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34" y="2029555"/>
            <a:ext cx="2636066" cy="313757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42F4F0F-70F3-4C6B-9CC3-0697D2BD9C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59471" y="2081635"/>
            <a:ext cx="3137576" cy="3033418"/>
          </a:xfrm>
          <a:prstGeom prst="rect">
            <a:avLst/>
          </a:prstGeom>
        </p:spPr>
      </p:pic>
      <p:pic>
        <p:nvPicPr>
          <p:cNvPr id="15" name="Объект 14">
            <a:extLst>
              <a:ext uri="{FF2B5EF4-FFF2-40B4-BE49-F238E27FC236}">
                <a16:creationId xmlns:a16="http://schemas.microsoft.com/office/drawing/2014/main" id="{C29B80FA-4CA4-4723-8CF0-CF6ACCDD8A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985" y="2066097"/>
            <a:ext cx="2353181" cy="3137576"/>
          </a:xfrm>
        </p:spPr>
      </p:pic>
    </p:spTree>
    <p:extLst>
      <p:ext uri="{BB962C8B-B14F-4D97-AF65-F5344CB8AC3E}">
        <p14:creationId xmlns:p14="http://schemas.microsoft.com/office/powerpoint/2010/main" val="498058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E83E21-F3BE-4EBB-8DCA-A0FA31CAE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Рассказывание сказок собственного сочинения и по пиктограммам.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CF313EF-B72C-41C2-8E5A-05F12B8E2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78" y="1475656"/>
            <a:ext cx="4024334" cy="446449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2E8159D-44D1-4251-96D5-EC9CF32AC4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75656"/>
            <a:ext cx="4011129" cy="446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31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2AEAE-DC41-4447-9AB0-B8677F3EB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Иллюстрирование сказок собственного сочинения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688283-4ACD-4ACF-9EFF-60CA35842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6642A3-7D47-4EBB-AAD8-4D65DD9356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040668"/>
            <a:ext cx="5400600" cy="419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60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0A038D-A8AB-4F2F-A7B7-A3C308222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Театрализация сказок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79D5E9-C58F-403B-9F0C-062E0EC0EE0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Фото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CCC328E-3A52-44C9-BFA1-BE01573CF23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Фото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FB7D43B-FFDC-4647-AD26-213F34FDA9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045" y="1704330"/>
            <a:ext cx="3423155" cy="454637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BC65B15-2406-4DD9-9AA1-9FB841E426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68661"/>
            <a:ext cx="4481645" cy="362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866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6C3726-3101-46E8-A6D2-DCD8CCDB9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584176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Содержание работы с родителями:</a:t>
            </a:r>
            <a:br>
              <a:rPr lang="ru-RU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br>
              <a:rPr lang="ru-RU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68E415-DF5C-4216-82E7-5433A67AA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 задания для родителей и детей (рисование иллюстраций к сказкам);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сказок с детьми;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придумывание сказок с детьми;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 пополнении книжного уголка сказками;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1731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B42011-1996-4F42-B95B-100F0AF53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Памятка для родителей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08A5C89-A342-42A1-9D44-6B0CB710062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8003232" cy="46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5823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32716F-08BD-493F-9237-CF84E4D87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Этап – Исследовательский.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4F0171-CFE9-4BAA-A540-4C12C7C1A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плану с детьми, родителями, педагогами;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проекта.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9055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ADDF86-B73C-4682-A7CA-2D74712A9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5152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Этап – Заключительный </a:t>
            </a:r>
            <a:b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endParaRPr lang="ru-RU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911A53-6E3E-4F90-9FDC-30BC67D593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театрализация сказки «Репка»;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итогов, анализ ожидаемого результата;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результатов работы.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51294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A1996B-9EA0-4584-ABD1-8C3ACBF9E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 Результат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BBAFB5-0517-45D5-BD78-669FBFAF2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проекта детям очень понравилась, поэтому дети с удовольствием принимали участие  во всех мероприятиях; любят слушать сказки в исполнении педагога; с удовольствием рассматривают иллюстрации в книгах, в альбомах. В самостоятельной игровой деятельности разыгрывают знакомые сказки с помощью настольного театра и различных видов театра; некоторые воспитанники придумывают свои сказки. Дети стали дружнее, чаще приходят друг другу на помощь.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проявили инициативу и творчество в изготовлении книжек со сказками собственного сочинения.(совместно с детьми)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Проделанная работа дала положительный результат не только в познавательном, речевом, но и в социальном развитии детей; а так же способствовала возникновению интереса и желания у родителей принять участие в проекте «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По дорогам сказок».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6321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C077E2-B397-41CB-972A-6B1D78A0C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Список используемой литературы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109CD0-8FA9-4AD8-ABA4-CE6ECFE6B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br>
              <a:rPr lang="ru-RU" dirty="0"/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КочкинаН.А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Метод проектов в дошкольном образовании: Методическое пособие.-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М.: Мозаика-Синтез, 2012г.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И.А.Лыкова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Изобразительная деятельность в детском саду. – М., Сфера, 2007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Антипина Е.А. Театрализованная деятельность в детском саду.-М., 2003.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Сорокина Н.Ф. Играем в кукольный театр: Программа «Театр-творчество-дети».-М.: АРКТИ, 20.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5391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CD9045-3C19-4DCC-8279-DBCA68211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60848"/>
            <a:ext cx="8229600" cy="2376264"/>
          </a:xfrm>
        </p:spPr>
        <p:txBody>
          <a:bodyPr/>
          <a:lstStyle/>
          <a:p>
            <a:r>
              <a:rPr lang="ru-RU" dirty="0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3639115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0bd3158ee7fed2d8fe9538fec7daf2dd03b22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405</Words>
  <Application>Microsoft Office PowerPoint</Application>
  <PresentationFormat>Экран (4:3)</PresentationFormat>
  <Paragraphs>89</Paragraphs>
  <Slides>30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Calibri</vt:lpstr>
      <vt:lpstr>Gabriola</vt:lpstr>
      <vt:lpstr>Roboto</vt:lpstr>
      <vt:lpstr>Times New Roman</vt:lpstr>
      <vt:lpstr>Wingdings</vt:lpstr>
      <vt:lpstr>Тема Office</vt:lpstr>
      <vt:lpstr>По дорогам сказок </vt:lpstr>
      <vt:lpstr>Актуальность</vt:lpstr>
      <vt:lpstr> Проблема значимая для детей, на решение которой направлен проект </vt:lpstr>
      <vt:lpstr>Цель проекта:</vt:lpstr>
      <vt:lpstr>Задачи </vt:lpstr>
      <vt:lpstr>Задачи для детей</vt:lpstr>
      <vt:lpstr>Методы</vt:lpstr>
      <vt:lpstr>Ожидаемые результаты по проекту для детей: </vt:lpstr>
      <vt:lpstr>  Ожидаемые результаты по проекту  </vt:lpstr>
      <vt:lpstr> Этап - Подготовительный (разработка проекта).</vt:lpstr>
      <vt:lpstr>Презентация PowerPoint</vt:lpstr>
      <vt:lpstr>  Пополнение содержания книжного уголка сказками разных жанров.   </vt:lpstr>
      <vt:lpstr> Выставка работ</vt:lpstr>
      <vt:lpstr> Оформление уголка «В гостях у  сказки» </vt:lpstr>
      <vt:lpstr>Организация выставки рисунков по мотивам сказок В Сутеева . </vt:lpstr>
      <vt:lpstr>Изготовление настольного театра</vt:lpstr>
      <vt:lpstr> Организация работы с детьми</vt:lpstr>
      <vt:lpstr>Беседа «Что такое сказка, чем она отличается от других произведений».  Чтение разных сказок. Рассматривания альбома с иллюстрациями сказок. </vt:lpstr>
      <vt:lpstr> Рисование детьми героев сказок.   Разучивание присказок, поговорок, пословиц о сказках, сказочных героях.   </vt:lpstr>
      <vt:lpstr>  Пересказ прочитанных сказок. Выполнение самостоятельных и совместно с родителями творческих работ .Чтение сказок с родителями. </vt:lpstr>
      <vt:lpstr>Рассказывание сказок собственного сочинения и по пиктограммам.</vt:lpstr>
      <vt:lpstr>Иллюстрирование сказок собственного сочинения</vt:lpstr>
      <vt:lpstr>  Театрализация сказок</vt:lpstr>
      <vt:lpstr>Содержание работы с родителями:  </vt:lpstr>
      <vt:lpstr>Памятка для родителей</vt:lpstr>
      <vt:lpstr>Этап – Исследовательский.</vt:lpstr>
      <vt:lpstr>Этап – Заключительный  </vt:lpstr>
      <vt:lpstr> Результат</vt:lpstr>
      <vt:lpstr>Список используемой литературы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Сергей Меньшиков</cp:lastModifiedBy>
  <cp:revision>68</cp:revision>
  <dcterms:created xsi:type="dcterms:W3CDTF">2014-06-17T14:04:23Z</dcterms:created>
  <dcterms:modified xsi:type="dcterms:W3CDTF">2023-10-10T13:57:08Z</dcterms:modified>
</cp:coreProperties>
</file>