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60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21658B-6B0C-4A0D-AF9A-4F813FE6F415}" type="datetimeFigureOut">
              <a:rPr lang="ru-RU" smtClean="0"/>
              <a:t>15.12.2017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D4658-74D9-476A-BBA9-1567D77C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798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D4658-74D9-476A-BBA9-1567D77CE88B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888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1E10D-5CC5-4306-910D-8F90BBAE0652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2302E-2846-4766-A54E-DA0A3F09E2D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DE019-C13F-43C9-891F-C0395903BA63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62DE7-E6B0-45F9-AEC8-6290EAED8C5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762C7-73E5-4FB0-83D5-2D4D6BEC5833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34B5E-FD57-4426-A166-ECDFE5F53D1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1F3F6-65CA-4AD9-B5C8-965CC8006FCB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AC09C-B4DD-4249-BA8E-6D6FCDC38A8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ED1B1-BCA7-4676-A72D-EA9517E8BFEA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F7EC5-F181-4224-B471-7955196C212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808AC-7D09-47A6-BEDA-238A83A89F56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1624F-CC9D-454C-B3D0-ED73FC005DB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25DB4-892D-4331-8737-CF827CCBF3CC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B1954-D8FF-4B8F-9864-1146F5B9109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96F29-9184-4C54-BAAE-F4EEFB5FD86A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54218-79CB-4BE4-82DE-DF8D1037717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18B57-C08B-4DA8-A9AB-8B1314184BB3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0AE26-E7E0-44F6-A040-286CF6DB064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499CF-FAFF-43B7-9017-9248A5FE883A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B2BF0-5DEA-4B25-9F2D-BA7ED99B5BE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29F57-3CA0-4952-B58A-F8705E3F7FA2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34BD5-F676-4E74-AFEB-CCB23D26DE8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1A10A5-E410-43AA-841A-976543FC2798}" type="datetimeFigureOut">
              <a:rPr lang="fr-FR"/>
              <a:pPr>
                <a:defRPr/>
              </a:pPr>
              <a:t>15/12/2017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9D3D23-CE85-45A7-A598-A237651E3A6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«В ГОСТЯХ У БАЙАНАЯ»</a:t>
            </a:r>
            <a:endParaRPr lang="fr-FR" dirty="0" smtClean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47664" y="3429000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(открытое занятие для якутской старшей группы)</a:t>
            </a:r>
            <a:endParaRPr lang="ru-RU" sz="2400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68144" y="4437112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</a:rPr>
              <a:t>Провела: Андреева Л.С.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296974"/>
          </a:xfrm>
        </p:spPr>
        <p:txBody>
          <a:bodyPr/>
          <a:lstStyle/>
          <a:p>
            <a:pPr algn="l"/>
            <a:r>
              <a:rPr lang="ru-RU" sz="3200" dirty="0" smtClean="0">
                <a:solidFill>
                  <a:srgbClr val="FF0000"/>
                </a:solidFill>
              </a:rPr>
              <a:t>30.11.2017 провела открытое занятие на тему «В гостях у </a:t>
            </a:r>
            <a:r>
              <a:rPr lang="ru-RU" sz="3200" dirty="0" err="1" smtClean="0">
                <a:solidFill>
                  <a:srgbClr val="FF0000"/>
                </a:solidFill>
              </a:rPr>
              <a:t>Байанайя</a:t>
            </a:r>
            <a:r>
              <a:rPr lang="ru-RU" sz="3200" dirty="0" smtClean="0">
                <a:solidFill>
                  <a:srgbClr val="FF0000"/>
                </a:solidFill>
              </a:rPr>
              <a:t>»</a:t>
            </a:r>
            <a:endParaRPr lang="fr-FR" sz="3200" dirty="0" smtClean="0">
              <a:solidFill>
                <a:srgbClr val="FF0000"/>
              </a:solidFill>
            </a:endParaRPr>
          </a:p>
        </p:txBody>
      </p:sp>
      <p:sp>
        <p:nvSpPr>
          <p:cNvPr id="3075" name="Espace réservé du contenu 2"/>
          <p:cNvSpPr>
            <a:spLocks noGrp="1"/>
          </p:cNvSpPr>
          <p:nvPr>
            <p:ph idx="1"/>
          </p:nvPr>
        </p:nvSpPr>
        <p:spPr>
          <a:xfrm>
            <a:off x="2428875" y="1844824"/>
            <a:ext cx="6257925" cy="4281339"/>
          </a:xfrm>
        </p:spPr>
        <p:txBody>
          <a:bodyPr/>
          <a:lstStyle/>
          <a:p>
            <a:r>
              <a:rPr lang="ru-RU" sz="2800" dirty="0" smtClean="0">
                <a:solidFill>
                  <a:srgbClr val="42607C"/>
                </a:solidFill>
              </a:rPr>
              <a:t>По якутским поверьям месяц ноябрь посвящен </a:t>
            </a:r>
            <a:r>
              <a:rPr lang="ru-RU" sz="2800" dirty="0" err="1" smtClean="0">
                <a:solidFill>
                  <a:srgbClr val="42607C"/>
                </a:solidFill>
              </a:rPr>
              <a:t>Байанаю</a:t>
            </a:r>
            <a:r>
              <a:rPr lang="ru-RU" sz="2800" dirty="0" smtClean="0">
                <a:solidFill>
                  <a:srgbClr val="42607C"/>
                </a:solidFill>
              </a:rPr>
              <a:t>. </a:t>
            </a:r>
            <a:endParaRPr lang="fr-FR" sz="2800" dirty="0" smtClean="0">
              <a:solidFill>
                <a:srgbClr val="42607C"/>
              </a:solidFill>
            </a:endParaRPr>
          </a:p>
          <a:p>
            <a:r>
              <a:rPr lang="ru-RU" sz="2800" dirty="0" smtClean="0">
                <a:solidFill>
                  <a:srgbClr val="42607C"/>
                </a:solidFill>
              </a:rPr>
              <a:t>Весь этот месяц была проведена огромная работа: рассказы, беседы, выставки, стендовые работы, презентации и работа с родителями.</a:t>
            </a:r>
          </a:p>
          <a:p>
            <a:r>
              <a:rPr lang="fr-FR" sz="2800" dirty="0" smtClean="0">
                <a:solidFill>
                  <a:srgbClr val="42607C"/>
                </a:solidFill>
              </a:rPr>
              <a:t> </a:t>
            </a:r>
            <a:r>
              <a:rPr lang="ru-RU" sz="2800" dirty="0" smtClean="0">
                <a:solidFill>
                  <a:srgbClr val="42607C"/>
                </a:solidFill>
              </a:rPr>
              <a:t>И в конце была проведена открытое занятие.</a:t>
            </a:r>
            <a:endParaRPr lang="fr-FR" sz="2800" dirty="0" smtClean="0">
              <a:solidFill>
                <a:srgbClr val="42607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Espace réservé du contenu 2"/>
          <p:cNvSpPr>
            <a:spLocks noGrp="1"/>
          </p:cNvSpPr>
          <p:nvPr>
            <p:ph idx="1"/>
          </p:nvPr>
        </p:nvSpPr>
        <p:spPr>
          <a:xfrm>
            <a:off x="856745" y="476672"/>
            <a:ext cx="8229600" cy="1002506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Мы </a:t>
            </a:r>
            <a:r>
              <a:rPr lang="ru-RU" sz="3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попали в сказочный лес к </a:t>
            </a:r>
            <a:r>
              <a:rPr lang="ru-RU" sz="36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Байанаю</a:t>
            </a:r>
            <a:endParaRPr lang="fr-FR" sz="3600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70204"/>
            <a:ext cx="3956715" cy="22210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02" y="1515803"/>
            <a:ext cx="3884707" cy="21754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00B0F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09" y="4263622"/>
            <a:ext cx="3848062" cy="21754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7030A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31"/>
          <a:stretch/>
        </p:blipFill>
        <p:spPr>
          <a:xfrm>
            <a:off x="6934232" y="4059260"/>
            <a:ext cx="1884377" cy="26000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02" y="4059260"/>
            <a:ext cx="1453592" cy="25841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4193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17431"/>
            <a:ext cx="8229600" cy="136102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Кто живет в лесу сказочном?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Расскажу я вам, друзья!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6"/>
          <a:stretch/>
        </p:blipFill>
        <p:spPr>
          <a:xfrm>
            <a:off x="457200" y="1678450"/>
            <a:ext cx="4315972" cy="2125816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3" b="11412"/>
          <a:stretch/>
        </p:blipFill>
        <p:spPr>
          <a:xfrm>
            <a:off x="5831282" y="620688"/>
            <a:ext cx="2495876" cy="2880320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6" t="7978"/>
          <a:stretch/>
        </p:blipFill>
        <p:spPr>
          <a:xfrm>
            <a:off x="658372" y="4213956"/>
            <a:ext cx="4114800" cy="2497856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0" t="33201" b="8001"/>
          <a:stretch/>
        </p:blipFill>
        <p:spPr>
          <a:xfrm>
            <a:off x="5831282" y="3804266"/>
            <a:ext cx="2533976" cy="2969540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8841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2715" y="1052736"/>
            <a:ext cx="3600400" cy="144016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Смелые и ловкие,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Отважные охотники!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4" t="5764" b="10735"/>
          <a:stretch/>
        </p:blipFill>
        <p:spPr>
          <a:xfrm>
            <a:off x="4860032" y="3821769"/>
            <a:ext cx="4087928" cy="2232248"/>
          </a:xfrm>
          <a:prstGeom prst="roundRect">
            <a:avLst>
              <a:gd name="adj" fmla="val 16667"/>
            </a:avLst>
          </a:prstGeom>
          <a:ln w="381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" r="4451"/>
          <a:stretch/>
        </p:blipFill>
        <p:spPr>
          <a:xfrm>
            <a:off x="179512" y="3573016"/>
            <a:ext cx="4457360" cy="2729754"/>
          </a:xfrm>
          <a:prstGeom prst="roundRect">
            <a:avLst>
              <a:gd name="adj" fmla="val 16667"/>
            </a:avLst>
          </a:prstGeom>
          <a:ln w="381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7" b="9850"/>
          <a:stretch/>
        </p:blipFill>
        <p:spPr>
          <a:xfrm>
            <a:off x="3923928" y="836712"/>
            <a:ext cx="4467989" cy="2448272"/>
          </a:xfrm>
          <a:prstGeom prst="roundRect">
            <a:avLst>
              <a:gd name="adj" fmla="val 16667"/>
            </a:avLst>
          </a:prstGeom>
          <a:ln w="381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1059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892696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Обитатели наших богатых озер</a:t>
            </a:r>
            <a:endParaRPr lang="ru-RU" sz="36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" t="25850" b="10101"/>
          <a:stretch/>
        </p:blipFill>
        <p:spPr>
          <a:xfrm>
            <a:off x="683568" y="2348880"/>
            <a:ext cx="3362224" cy="39604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8" t="26863" b="10067"/>
          <a:stretch/>
        </p:blipFill>
        <p:spPr>
          <a:xfrm>
            <a:off x="5004048" y="2384884"/>
            <a:ext cx="3224956" cy="388843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3302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490420"/>
            <a:ext cx="4752528" cy="1210388"/>
          </a:xfrm>
        </p:spPr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Играя  учимся считать</a:t>
            </a:r>
            <a:endParaRPr lang="ru-RU" sz="36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1" b="9051"/>
          <a:stretch/>
        </p:blipFill>
        <p:spPr>
          <a:xfrm>
            <a:off x="6110362" y="2636912"/>
            <a:ext cx="2880360" cy="40324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8" b="9789"/>
          <a:stretch/>
        </p:blipFill>
        <p:spPr>
          <a:xfrm>
            <a:off x="545615" y="490420"/>
            <a:ext cx="2698398" cy="3600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6" b="7749"/>
          <a:stretch/>
        </p:blipFill>
        <p:spPr>
          <a:xfrm>
            <a:off x="3469754" y="1916832"/>
            <a:ext cx="2414867" cy="3600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5715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2948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5524" y="4669622"/>
            <a:ext cx="3014348" cy="1711705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Умелые ручки помогают </a:t>
            </a:r>
            <a:r>
              <a:rPr lang="ru-RU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Байанаю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33"/>
          <a:stretch/>
        </p:blipFill>
        <p:spPr>
          <a:xfrm>
            <a:off x="395536" y="448366"/>
            <a:ext cx="2592288" cy="3606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572" y="544604"/>
            <a:ext cx="1981913" cy="3523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8" t="12918"/>
          <a:stretch/>
        </p:blipFill>
        <p:spPr>
          <a:xfrm>
            <a:off x="3635896" y="4270620"/>
            <a:ext cx="4709659" cy="25873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" t="8400" r="-399" b="-399"/>
          <a:stretch/>
        </p:blipFill>
        <p:spPr>
          <a:xfrm>
            <a:off x="6133233" y="544604"/>
            <a:ext cx="2212322" cy="36183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14056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87624" y="2852936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  <a:effectLst>
                  <a:reflection blurRad="6350" stA="55000" endA="50" endPos="85000" dir="5400000" sy="-100000" algn="bl" rotWithShape="0"/>
                </a:effectLst>
                <a:latin typeface="Monotype Corsiva" panose="03010101010201010101" pitchFamily="66" charset="0"/>
              </a:rPr>
              <a:t>СПАСИБО ЗА ВНИМАНИЕ!</a:t>
            </a:r>
            <a:endParaRPr lang="ru-RU" sz="4000" b="1" i="1" dirty="0">
              <a:solidFill>
                <a:srgbClr val="FF0000"/>
              </a:solidFill>
              <a:effectLst>
                <a:reflection blurRad="6350" stA="55000" endA="50" endPos="850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117</Template>
  <TotalTime>155</TotalTime>
  <Words>115</Words>
  <Application>Microsoft Office PowerPoint</Application>
  <PresentationFormat>Экран (4:3)</PresentationFormat>
  <Paragraphs>17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Monotype Corsiva</vt:lpstr>
      <vt:lpstr>117</vt:lpstr>
      <vt:lpstr>«В ГОСТЯХ У БАЙАНАЯ»</vt:lpstr>
      <vt:lpstr>30.11.2017 провела открытое занятие на тему «В гостях у Байанайя»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Twoja nazwa firmy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ppsworld.ru</dc:creator>
  <cp:lastModifiedBy>Лучик</cp:lastModifiedBy>
  <cp:revision>18</cp:revision>
  <dcterms:created xsi:type="dcterms:W3CDTF">2013-05-07T09:21:53Z</dcterms:created>
  <dcterms:modified xsi:type="dcterms:W3CDTF">2017-12-15T04:55:25Z</dcterms:modified>
</cp:coreProperties>
</file>