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89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74" autoAdjust="0"/>
    <p:restoredTop sz="94660"/>
  </p:normalViewPr>
  <p:slideViewPr>
    <p:cSldViewPr>
      <p:cViewPr varScale="1">
        <p:scale>
          <a:sx n="68" d="100"/>
          <a:sy n="6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764704"/>
            <a:ext cx="6172200" cy="1894362"/>
          </a:xfrm>
        </p:spPr>
        <p:txBody>
          <a:bodyPr>
            <a:normAutofit/>
          </a:bodyPr>
          <a:lstStyle/>
          <a:p>
            <a:r>
              <a:rPr lang="ru-RU" sz="4000" i="1" dirty="0" smtClean="0">
                <a:latin typeface="Segoe Print" pitchFamily="2" charset="0"/>
              </a:rPr>
              <a:t>        Мебель</a:t>
            </a:r>
            <a:endParaRPr lang="ru-RU" sz="4000" i="1" dirty="0">
              <a:latin typeface="Segoe Print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6093296"/>
            <a:ext cx="6172200" cy="369894"/>
          </a:xfrm>
        </p:spPr>
        <p:txBody>
          <a:bodyPr/>
          <a:lstStyle/>
          <a:p>
            <a:r>
              <a:rPr lang="ru-RU" dirty="0" smtClean="0"/>
              <a:t>                         </a:t>
            </a:r>
            <a:r>
              <a:rPr lang="ru-RU" dirty="0" smtClean="0"/>
              <a:t>2025 </a:t>
            </a:r>
            <a:r>
              <a:rPr lang="ru-RU" dirty="0" smtClean="0"/>
              <a:t>год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3250704" cy="59766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dirty="0" smtClean="0">
                <a:latin typeface="Segoe Print" pitchFamily="2" charset="0"/>
              </a:rPr>
              <a:t>МБДОУ №36</a:t>
            </a:r>
          </a:p>
          <a:p>
            <a:pPr algn="just">
              <a:buNone/>
            </a:pPr>
            <a:r>
              <a:rPr lang="ru-RU" dirty="0" smtClean="0">
                <a:latin typeface="Segoe Print" pitchFamily="2" charset="0"/>
              </a:rPr>
              <a:t> </a:t>
            </a:r>
            <a:r>
              <a:rPr lang="ru-RU" dirty="0" smtClean="0">
                <a:latin typeface="Segoe Print" pitchFamily="2" charset="0"/>
              </a:rPr>
              <a:t>    г. Ачинск</a:t>
            </a:r>
            <a:endParaRPr lang="ru-RU" dirty="0" smtClean="0">
              <a:latin typeface="Segoe Print" pitchFamily="2" charset="0"/>
            </a:endParaRPr>
          </a:p>
          <a:p>
            <a:pPr algn="just">
              <a:buNone/>
            </a:pPr>
            <a:r>
              <a:rPr lang="ru-RU" dirty="0" smtClean="0">
                <a:latin typeface="Segoe Print" pitchFamily="2" charset="0"/>
              </a:rPr>
              <a:t>      группа «Ладушки». </a:t>
            </a:r>
            <a:endParaRPr lang="ru-RU" dirty="0" smtClean="0">
              <a:latin typeface="Segoe Print" pitchFamily="2" charset="0"/>
            </a:endParaRPr>
          </a:p>
          <a:p>
            <a:pPr algn="just">
              <a:buNone/>
            </a:pPr>
            <a:r>
              <a:rPr lang="ru-RU" dirty="0" smtClean="0">
                <a:latin typeface="Segoe Print" pitchFamily="2" charset="0"/>
              </a:rPr>
              <a:t>      Воспитатель:    </a:t>
            </a:r>
            <a:endParaRPr lang="ru-RU" dirty="0" smtClean="0">
              <a:latin typeface="Segoe Print" pitchFamily="2" charset="0"/>
            </a:endParaRPr>
          </a:p>
          <a:p>
            <a:pPr algn="just">
              <a:buNone/>
            </a:pPr>
            <a:r>
              <a:rPr lang="ru-RU" dirty="0" smtClean="0">
                <a:latin typeface="Segoe Print" pitchFamily="2" charset="0"/>
              </a:rPr>
              <a:t>  Широкова. И.А</a:t>
            </a:r>
            <a:endParaRPr lang="ru-RU" dirty="0" smtClean="0">
              <a:latin typeface="Segoe Print" pitchFamily="2" charset="0"/>
            </a:endParaRPr>
          </a:p>
          <a:p>
            <a:pPr algn="just">
              <a:buNone/>
            </a:pPr>
            <a:r>
              <a:rPr lang="ru-RU" dirty="0" smtClean="0">
                <a:latin typeface="Segoe Print" pitchFamily="2" charset="0"/>
              </a:rPr>
              <a:t>средняя группа.</a:t>
            </a:r>
            <a:endParaRPr lang="ru-RU" dirty="0">
              <a:latin typeface="Segoe Print" pitchFamily="2" charset="0"/>
            </a:endParaRPr>
          </a:p>
        </p:txBody>
      </p:sp>
      <p:pic>
        <p:nvPicPr>
          <p:cNvPr id="4" name="Рисунок 3" descr="конспект.gif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211960" y="476672"/>
            <a:ext cx="4438650" cy="444817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7467600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Программные задачи: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Выявлять и расширять знания детей о разной мебели; материале, из которой она изготовлена; обивке: ткань, кожа; история происхождения мебели, использовании ее человеком.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Познакомить с профессиями людей, участвующих в изготовлении мебели; развивать умение сравнивать, находить признаки сходства и различия, устанавливать причинно – следственные связи между предметами и материалами, обобщать и делать выводы.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Расширять словарный запас с помощью новых слов.</a:t>
            </a: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Словарь: лесоруб, лесовоз, дизайнер, столяр, сборщик, плотник, обивка, ткань, мебельная фабрика, столешница.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каф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203848" y="4149080"/>
            <a:ext cx="2664296" cy="27089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Игра: «Назови лишний предмет»</a:t>
            </a:r>
            <a:endParaRPr lang="ru-RU" dirty="0"/>
          </a:p>
        </p:txBody>
      </p:sp>
      <p:pic>
        <p:nvPicPr>
          <p:cNvPr id="4" name="Содержимое 3" descr="слива.jpg"/>
          <p:cNvPicPr>
            <a:picLocks noGrp="1" noChangeAspect="1"/>
          </p:cNvPicPr>
          <p:nvPr>
            <p:ph sz="quarter" idx="1"/>
          </p:nvPr>
        </p:nvPicPr>
        <p:blipFill>
          <a:blip r:embed="rId3" cstate="email"/>
          <a:stretch>
            <a:fillRect/>
          </a:stretch>
        </p:blipFill>
        <p:spPr>
          <a:xfrm>
            <a:off x="251520" y="1700807"/>
            <a:ext cx="3574523" cy="2592289"/>
          </a:xfrm>
        </p:spPr>
      </p:pic>
      <p:pic>
        <p:nvPicPr>
          <p:cNvPr id="5" name="Рисунок 4" descr="груша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788023" y="1628800"/>
            <a:ext cx="3552395" cy="266429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воробей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251520" y="1268760"/>
            <a:ext cx="3888432" cy="2700300"/>
          </a:xfrm>
        </p:spPr>
      </p:pic>
      <p:pic>
        <p:nvPicPr>
          <p:cNvPr id="5" name="Рисунок 4" descr="vorona_karkaet_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43450" y="1268760"/>
            <a:ext cx="3996444" cy="2664296"/>
          </a:xfrm>
          <a:prstGeom prst="rect">
            <a:avLst/>
          </a:prstGeom>
        </p:spPr>
      </p:pic>
      <p:pic>
        <p:nvPicPr>
          <p:cNvPr id="6" name="Рисунок 5" descr="стол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483768" y="4293096"/>
            <a:ext cx="3573016" cy="256490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ровать.gif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763688" y="3717032"/>
            <a:ext cx="5336597" cy="3140968"/>
          </a:xfrm>
          <a:prstGeom prst="rect">
            <a:avLst/>
          </a:prstGeom>
        </p:spPr>
      </p:pic>
      <p:pic>
        <p:nvPicPr>
          <p:cNvPr id="4" name="Содержимое 3" descr="свитер.jpg"/>
          <p:cNvPicPr>
            <a:picLocks noGrp="1" noChangeAspect="1"/>
          </p:cNvPicPr>
          <p:nvPr>
            <p:ph sz="quarter" idx="1"/>
          </p:nvPr>
        </p:nvPicPr>
        <p:blipFill>
          <a:blip r:embed="rId3" cstate="email"/>
          <a:stretch>
            <a:fillRect/>
          </a:stretch>
        </p:blipFill>
        <p:spPr>
          <a:xfrm>
            <a:off x="323528" y="620688"/>
            <a:ext cx="3347864" cy="3347864"/>
          </a:xfrm>
        </p:spPr>
      </p:pic>
      <p:pic>
        <p:nvPicPr>
          <p:cNvPr id="5" name="Рисунок 4" descr="пальто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292080" y="764704"/>
            <a:ext cx="3011066" cy="303564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трамвай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548680"/>
            <a:ext cx="3744416" cy="3095384"/>
          </a:xfrm>
        </p:spPr>
      </p:pic>
      <p:pic>
        <p:nvPicPr>
          <p:cNvPr id="5" name="Рисунок 4" descr="аитобус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3968" y="476672"/>
            <a:ext cx="3936017" cy="2950064"/>
          </a:xfrm>
          <a:prstGeom prst="rect">
            <a:avLst/>
          </a:prstGeom>
        </p:spPr>
      </p:pic>
      <p:pic>
        <p:nvPicPr>
          <p:cNvPr id="6" name="Рисунок 5" descr="стул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627784" y="3789040"/>
            <a:ext cx="3068960" cy="306896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тарелка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539552" y="476672"/>
            <a:ext cx="3556847" cy="3528392"/>
          </a:xfrm>
        </p:spPr>
      </p:pic>
      <p:pic>
        <p:nvPicPr>
          <p:cNvPr id="5" name="Рисунок 4" descr="кастрюля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99992" y="764704"/>
            <a:ext cx="3810000" cy="3048000"/>
          </a:xfrm>
          <a:prstGeom prst="rect">
            <a:avLst/>
          </a:prstGeom>
        </p:spPr>
      </p:pic>
      <p:pic>
        <p:nvPicPr>
          <p:cNvPr id="6" name="Рисунок 5" descr="диван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555776" y="3861048"/>
            <a:ext cx="3995936" cy="2996952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 Мебель </a:t>
            </a:r>
            <a:endParaRPr lang="ru-RU" dirty="0"/>
          </a:p>
        </p:txBody>
      </p:sp>
      <p:pic>
        <p:nvPicPr>
          <p:cNvPr id="4" name="Содержимое 3" descr="шкаф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251520" y="1052736"/>
            <a:ext cx="2347831" cy="2857401"/>
          </a:xfrm>
        </p:spPr>
      </p:pic>
      <p:pic>
        <p:nvPicPr>
          <p:cNvPr id="5" name="Рисунок 4" descr="стол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771800" y="1340768"/>
            <a:ext cx="2664296" cy="2664296"/>
          </a:xfrm>
          <a:prstGeom prst="rect">
            <a:avLst/>
          </a:prstGeom>
        </p:spPr>
      </p:pic>
      <p:pic>
        <p:nvPicPr>
          <p:cNvPr id="6" name="Рисунок 5" descr="кровать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724129" y="1412776"/>
            <a:ext cx="2808312" cy="1818134"/>
          </a:xfrm>
          <a:prstGeom prst="rect">
            <a:avLst/>
          </a:prstGeom>
        </p:spPr>
      </p:pic>
      <p:pic>
        <p:nvPicPr>
          <p:cNvPr id="7" name="Рисунок 6" descr="стул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115616" y="3861048"/>
            <a:ext cx="2647181" cy="2647181"/>
          </a:xfrm>
          <a:prstGeom prst="rect">
            <a:avLst/>
          </a:prstGeom>
        </p:spPr>
      </p:pic>
      <p:pic>
        <p:nvPicPr>
          <p:cNvPr id="8" name="Рисунок 7" descr="диван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995936" y="3573016"/>
            <a:ext cx="3491880" cy="261891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7200800" cy="1800200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Давным-давно люди жили в пещерах. Спасаясь от дождя и холода, они разжигали костры и грелись у огня. Как вы думаете, на чем отдыхали люди? (Ответы детей: на полу, на земле, на камнях)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первобытный сидит на камне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51519" y="2780928"/>
            <a:ext cx="5112569" cy="3816424"/>
          </a:xfrm>
          <a:prstGeom prst="rect">
            <a:avLst/>
          </a:prstGeom>
        </p:spPr>
      </p:pic>
      <p:pic>
        <p:nvPicPr>
          <p:cNvPr id="4" name="Рисунок 3" descr="первобытные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188640"/>
            <a:ext cx="3672408" cy="2304256"/>
          </a:xfrm>
          <a:prstGeom prst="rect">
            <a:avLst/>
          </a:prstGeom>
        </p:spPr>
      </p:pic>
      <p:pic>
        <p:nvPicPr>
          <p:cNvPr id="6" name="Рисунок 5" descr="первобытные люди в пещере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139952" y="188640"/>
            <a:ext cx="4637021" cy="347776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8064896" cy="6048672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Охотники, возвращаясь с добычей сели отдохнуть на упавшее дерево. 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39552" y="1484783"/>
            <a:ext cx="3168352" cy="3106227"/>
          </a:xfrm>
          <a:prstGeom prst="rect">
            <a:avLst/>
          </a:prstGeom>
        </p:spPr>
      </p:pic>
      <p:pic>
        <p:nvPicPr>
          <p:cNvPr id="5" name="Рисунок 4" descr="i (1)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39552" y="4677941"/>
            <a:ext cx="3240360" cy="2180059"/>
          </a:xfrm>
          <a:prstGeom prst="rect">
            <a:avLst/>
          </a:prstGeom>
        </p:spPr>
      </p:pic>
      <p:pic>
        <p:nvPicPr>
          <p:cNvPr id="6" name="Рисунок 5" descr="f061bc4681ecc1157cc354332d3f6eb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95936" y="1484784"/>
            <a:ext cx="4648200" cy="32385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7467600" cy="4873752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Дерево не сырое, не холодное, но все равно не удобно, дерево качается, катается, занозу можно посадить.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дерев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771800" y="1412776"/>
            <a:ext cx="2952328" cy="35386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5103674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Вот тогда – то человек задумался из чего можно сделать мебель? Камни холодные, острые</a:t>
            </a:r>
            <a:r>
              <a:rPr lang="ru-RU" dirty="0" smtClean="0"/>
              <a:t>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шершавые, крепкие, дерево приятное на ощупь, теплое, крепкое, его можно построгать и оно станет гладким, в него хорошо забивается гвоздь.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Человек выбрал для изготовления мебели дерево, потому что хорошо поддается обработке.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А вы знаете, люди каких профессий участвуют для изготовлении мебели?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Дизайнер придумывает мебель. Делает чертежи.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дизайнер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83568" y="1772815"/>
            <a:ext cx="6624736" cy="4852453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548680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Лесорубы заготавливают бревна для изготовления мебели.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лесоруб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55576" y="1700808"/>
            <a:ext cx="2970330" cy="3960440"/>
          </a:xfrm>
          <a:prstGeom prst="rect">
            <a:avLst/>
          </a:prstGeom>
        </p:spPr>
      </p:pic>
      <p:pic>
        <p:nvPicPr>
          <p:cNvPr id="6" name="Рисунок 5" descr="Image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067944" y="2204864"/>
            <a:ext cx="4109612" cy="255997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692696"/>
            <a:ext cx="8136904" cy="936104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На мебельной фабрике плотники и столяры выпиливают детали и склеивают их.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мебельная фабрика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259632" y="1844824"/>
            <a:ext cx="6350000" cy="34544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лотник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23528" y="476672"/>
            <a:ext cx="3816424" cy="4293096"/>
          </a:xfrm>
          <a:prstGeom prst="rect">
            <a:avLst/>
          </a:prstGeom>
        </p:spPr>
      </p:pic>
      <p:pic>
        <p:nvPicPr>
          <p:cNvPr id="5" name="Рисунок 4" descr="рабочий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6016" y="476672"/>
            <a:ext cx="3928211" cy="43204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59632" y="4941168"/>
            <a:ext cx="1075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Плотник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444208" y="4941168"/>
            <a:ext cx="965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Столяр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404664"/>
            <a:ext cx="7776864" cy="86409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сборщики мебели помогают качественно и быстро собрать крупногабаритную мебель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сборщик мебели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95536" y="1556792"/>
            <a:ext cx="3331889" cy="4327128"/>
          </a:xfrm>
          <a:prstGeom prst="rect">
            <a:avLst/>
          </a:prstGeom>
        </p:spPr>
      </p:pic>
      <p:pic>
        <p:nvPicPr>
          <p:cNvPr id="5" name="Рисунок 4" descr="сборщик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11960" y="2204864"/>
            <a:ext cx="4200128" cy="315009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931224" cy="86409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Где можно взять мебель?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Ответы детей: в магазине.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мебельный магазин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95536" y="1268760"/>
            <a:ext cx="5385004" cy="2861711"/>
          </a:xfrm>
          <a:prstGeom prst="rect">
            <a:avLst/>
          </a:prstGeom>
        </p:spPr>
      </p:pic>
      <p:pic>
        <p:nvPicPr>
          <p:cNvPr id="5" name="Рисунок 4" descr="магазин детской мебели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11560" y="4149080"/>
            <a:ext cx="3491880" cy="245304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0"/>
            <a:ext cx="7467600" cy="1368152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Смотрите, сколько мебели!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yant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51520" y="404664"/>
            <a:ext cx="4855585" cy="3528392"/>
          </a:xfrm>
          <a:prstGeom prst="rect">
            <a:avLst/>
          </a:prstGeom>
        </p:spPr>
      </p:pic>
      <p:pic>
        <p:nvPicPr>
          <p:cNvPr id="6" name="Рисунок 5" descr="yant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2348880"/>
            <a:ext cx="3986808" cy="2897080"/>
          </a:xfrm>
          <a:prstGeom prst="rect">
            <a:avLst/>
          </a:prstGeom>
        </p:spPr>
      </p:pic>
      <p:pic>
        <p:nvPicPr>
          <p:cNvPr id="7" name="Рисунок 6" descr="4-vitrina-prilavok-stojka-stellazh-torgovaya-mebel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51520" y="3992212"/>
            <a:ext cx="4392488" cy="286578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547664" y="260648"/>
            <a:ext cx="5915000" cy="67667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Из каких частей состоит стол?</a:t>
            </a:r>
            <a:endParaRPr lang="ru-RU" dirty="0"/>
          </a:p>
        </p:txBody>
      </p:sp>
      <p:pic>
        <p:nvPicPr>
          <p:cNvPr id="4" name="Рисунок 3" descr="4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07704" y="1124744"/>
            <a:ext cx="4831184" cy="4831184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332656"/>
            <a:ext cx="7467600" cy="1440160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Какие комнаты есть в вашем доме? (Прихожая, гостиная, спальня, кухня, детская). Рассмотрим мебель для гостиной.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0c18e8a7c88934ca382d4aafb0995b7c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07704" y="1628800"/>
            <a:ext cx="5711676" cy="4288151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83568" y="332656"/>
            <a:ext cx="7467600" cy="50405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Мебель для прихожей.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71d056ddcc4d3ff46f3280b801998d7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714500" y="1104900"/>
            <a:ext cx="5715000" cy="46482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260648"/>
            <a:ext cx="7467600" cy="576064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Мебель для спальни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photos0-800x600.jpe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403648" y="980728"/>
            <a:ext cx="6474296" cy="4855722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55576" y="260648"/>
            <a:ext cx="7467600" cy="74868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Мебель для детской комнаты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8087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238250" y="1128712"/>
            <a:ext cx="6667500" cy="4600575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188640"/>
            <a:ext cx="7467600" cy="129614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Мебель – это предметы, изготовленные в основном из дерева, стекла или пластмассы. Мебель может быть обтянута кожей, дерматином, тканью.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404664"/>
            <a:ext cx="7467600" cy="53265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Мебель из стекла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85_auto_4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7467600" cy="460648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Мебель из пластмассы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64561750bca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524125" y="1052512"/>
            <a:ext cx="4095750" cy="4752975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7467600" cy="53265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Мебель из дерева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349f6047060b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332656"/>
            <a:ext cx="7467600" cy="604664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Мебель, обтянутая кожей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289_848212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43608" y="1340768"/>
            <a:ext cx="6876256" cy="4581832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7467600" cy="748680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Мебель, обтянутая дерматином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s3503389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267744" y="1916832"/>
            <a:ext cx="4530634" cy="2944912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7467600" cy="53265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Мебель, обтянутая тканью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57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666875" y="1524000"/>
            <a:ext cx="5810250" cy="3810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859216" cy="6069288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Дидактическая игра «Скажи ласково – скажи наоборот»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Шкаф – шкафчик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стул – стульчик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старое – новое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тяжелое – легкое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старинное – современное, модное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большая – маленькая.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Ребята, о чем мы сегодня с вами говорили? Что нового узнали? Какую мебель вы бы выбрали в свою квартиру?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467600" cy="1143000"/>
          </a:xfrm>
        </p:spPr>
        <p:txBody>
          <a:bodyPr/>
          <a:lstStyle/>
          <a:p>
            <a:r>
              <a:rPr lang="ru-RU" dirty="0" smtClean="0"/>
              <a:t>               Спасибо за внимание!!!</a:t>
            </a:r>
            <a:endParaRPr lang="ru-RU" dirty="0"/>
          </a:p>
        </p:txBody>
      </p:sp>
      <p:pic>
        <p:nvPicPr>
          <p:cNvPr id="3" name="Рисунок 2" descr="smiling-star-hi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691680" y="1988840"/>
            <a:ext cx="6300206" cy="4854346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112</TotalTime>
  <Words>506</Words>
  <Application>Microsoft Office PowerPoint</Application>
  <PresentationFormat>Экран (4:3)</PresentationFormat>
  <Paragraphs>52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Эркер</vt:lpstr>
      <vt:lpstr>        Мебель</vt:lpstr>
      <vt:lpstr>Слайд 2</vt:lpstr>
      <vt:lpstr>Слайд 3</vt:lpstr>
      <vt:lpstr>          Игра: «Назови лишний предмет»</vt:lpstr>
      <vt:lpstr>Слайд 5</vt:lpstr>
      <vt:lpstr>Слайд 6</vt:lpstr>
      <vt:lpstr>Слайд 7</vt:lpstr>
      <vt:lpstr>Слайд 8</vt:lpstr>
      <vt:lpstr>                            Мебель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               Спасибо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Мебель</dc:title>
  <dc:creator>Верочка</dc:creator>
  <cp:lastModifiedBy>Евгений</cp:lastModifiedBy>
  <cp:revision>16</cp:revision>
  <dcterms:created xsi:type="dcterms:W3CDTF">2014-06-29T06:28:16Z</dcterms:created>
  <dcterms:modified xsi:type="dcterms:W3CDTF">2025-10-30T13:02:20Z</dcterms:modified>
</cp:coreProperties>
</file>