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3" r:id="rId15"/>
    <p:sldId id="271" r:id="rId16"/>
    <p:sldId id="274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15.12.2018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36712"/>
            <a:ext cx="79208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dirty="0" smtClean="0">
                <a:solidFill>
                  <a:srgbClr val="7030A0"/>
                </a:solidFill>
              </a:rPr>
              <a:t> </a:t>
            </a:r>
            <a:r>
              <a:rPr lang="ru-RU" sz="4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Опыт работы по теме «Ручной труд как всестороннее развитие детей дошкольного возраста</a:t>
            </a:r>
            <a:r>
              <a:rPr lang="ru-RU" sz="4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»</a:t>
            </a:r>
          </a:p>
          <a:p>
            <a:endParaRPr lang="ru-RU" sz="28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Подготовила воспитатель:  Щавинская А.С.</a:t>
            </a:r>
            <a:endParaRPr lang="ru-RU" sz="2800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r>
              <a:rPr lang="ru-RU" sz="4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4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</a:t>
            </a:r>
          </a:p>
          <a:p>
            <a:endParaRPr lang="ru-RU" sz="4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999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96752"/>
            <a:ext cx="864095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accent1">
                    <a:lumMod val="75000"/>
                  </a:schemeClr>
                </a:solidFill>
              </a:rPr>
              <a:t>В. А. Сухомлинский подчеркивал: «Ручной труд способствует разностороннему развитию личности ребенка. Художественно – творческая деятельность отвлекает детей от грустных событий, снимает нервное напряжение, страх, обеспечивает положительное эмоциональное состояние. Поэтому, так важно включать в педагогический процесс детского сада художественный ручной труд».</a:t>
            </a:r>
          </a:p>
        </p:txBody>
      </p:sp>
    </p:spTree>
    <p:extLst>
      <p:ext uri="{BB962C8B-B14F-4D97-AF65-F5344CB8AC3E}">
        <p14:creationId xmlns:p14="http://schemas.microsoft.com/office/powerpoint/2010/main" val="3027977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-2619672"/>
            <a:ext cx="40862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dirty="0" smtClean="0"/>
              <a:t>;</a:t>
            </a:r>
            <a:endParaRPr lang="ru-RU" sz="11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7956" y="1052736"/>
            <a:ext cx="878497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Цель моей работы.</a:t>
            </a:r>
          </a:p>
          <a:p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Развитие </a:t>
            </a:r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художественных и творческих способностей дошкольников, привитие способности видеть прекрасное в окружающей действительности</a:t>
            </a: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  <a:p>
            <a:r>
              <a:rPr lang="ru-RU" dirty="0" smtClean="0"/>
              <a:t>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1531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8379" y="548680"/>
            <a:ext cx="799288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Ручной </a:t>
            </a:r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труд способствует решению следующих задач: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Развитие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конструктивных, изобразительных, творческих способностей у дошкольников;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Развитие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внимание, памяти, воображения, речи;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Развитие </a:t>
            </a:r>
            <a:r>
              <a:rPr lang="ru-RU" sz="20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сенсомоторики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, мелкой моторики кистей рук;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Развитие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пространственного воображения, зрительного 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восприятия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Познакомить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детей со свойствами различных материалов: бумаги, ткани, природного материала;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Воспитывать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усидчивость, ответственность, аккуратность, бережное отношение к материалам;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Воспитывать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самостоятельность, уверенность в себе, формировать самооценку детей;</a:t>
            </a:r>
          </a:p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Воспитывать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желание делать поделки из бумаги, ткани, ниток, природного материала, как для своего удовольствия, так и в подарок, доставляя радость друзьям, малышам, родным и 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близким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932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1305342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35896" y="116632"/>
            <a:ext cx="532859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Свою работу с детьми по ручному труду я начала со 2 младшей группы. Сначала это была совместная деятельность, где дети выполняли малую часть, больше наблюдали. Постепенно дети стали принимать активное участие в изготовлении поделок, а к старшему возрасту уже выполняли самостоятельно. В процессе ручного труда ребенок знакомится со свойствами материала, учиться действовать с ними в зависимости от свойств и назначения. В работе с различными инструментами укрепляется мелкая мускулатура руки, что подготавливает руку ребенка к письму.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548680"/>
            <a:ext cx="3168352" cy="6206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33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5689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 группе созданы условия для самостоятельной творческой деятельности:</a:t>
            </a:r>
          </a:p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насыщенная изо материалами и разнообразными материалами для 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ручного творчества </a:t>
            </a: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предметно-развивающая среда;</a:t>
            </a:r>
          </a:p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свободный доступ к материалам и возможность экспериментирования с ними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24944"/>
            <a:ext cx="8568952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8451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7775" y="3284984"/>
            <a:ext cx="4108450" cy="3382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5516" y="235801"/>
            <a:ext cx="87129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В процессе ручного труда ребенок знакомится со свойствами материала, учиться действовать с ними в зависимости от свойств и назначения. В работе с различными инструментами укрепляется мелкая мускулатура руки, что подготавливает руку ребенка к письму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Дети средней группы любят мастерить различные фигурки из соленого теста. Когда тесто высохнет раскрасив его играют в сюжетные игры. 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68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227483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1475"/>
            <a:ext cx="4511675" cy="612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076056" y="243513"/>
            <a:ext cx="392392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Детям всегда веселее и интереснее в группе, где есть игрушки, сделанные их руками, особенно если это персонажи любимых сказок. Во все времена готовая игрушка, даже являющая собой чудеса технического прогресса, не могла заменить самоделку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Девочкам конечно  интересней мастерить кукол, применяя различные красочные бумажные салфетки, </a:t>
            </a:r>
            <a:r>
              <a:rPr lang="ru-RU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резиночки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или ниточки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017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6764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Летом большую часть ребенок проводит на воздухе. При этом он должен не просто гулять, а заниматься интересной деятельностью. От однообразия ребенок устает. Я учила детей мастерить тряпичную куклу. </a:t>
            </a:r>
          </a:p>
          <a:p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96" y="2204864"/>
            <a:ext cx="8066087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4441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5846"/>
            <a:ext cx="78488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Ни с чем не сравнимо чувство удовлетворения от выполненной своими руками поделки. Такие игрушки милы сердцу, с ними можно беседовать, бережно их охранять. О  них хочется рассказывать 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другим</a:t>
            </a:r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04838"/>
            <a:ext cx="2952328" cy="4848200"/>
          </a:xfrm>
          <a:prstGeom prst="rect">
            <a:avLst/>
          </a:prstGeom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020" y="1772816"/>
            <a:ext cx="2951163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1696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996952"/>
            <a:ext cx="4181475" cy="3386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2996952"/>
            <a:ext cx="4249737" cy="3386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260648"/>
            <a:ext cx="86414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Игровая кукла для мальчиков </a:t>
            </a:r>
            <a:r>
              <a:rPr lang="ru-RU" sz="2800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куклак</a:t>
            </a:r>
            <a:r>
              <a:rPr lang="ru-RU" sz="2800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9513" y="1052736"/>
            <a:ext cx="86414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Когда на праздниках проводились молодецкие забавы, взрослые устраивали кулачные бои, а детям делали кукол «</a:t>
            </a:r>
            <a:r>
              <a:rPr lang="ru-RU" sz="2400" dirty="0" err="1">
                <a:solidFill>
                  <a:schemeClr val="accent1">
                    <a:lumMod val="75000"/>
                  </a:schemeClr>
                </a:solidFill>
              </a:rPr>
              <a:t>Кулачников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», для возможности поиграть в кулачные бои.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15801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Самодельные чулочные куклы появились недавно, но благодаря простой технологии и легкодоступным, дешевым материалам, стали популярным видом кустарного 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искусства.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24777"/>
            <a:ext cx="3455987" cy="489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824777"/>
            <a:ext cx="3389313" cy="483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694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188640"/>
            <a:ext cx="7992888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Что важно для успешной работы педагога? Вы можете назвать целый ряд факторов, и будете правы.  Но каждый педагог подтвердит, что без сотрудничества с родителями воспитанников, без их поддержки невозможна плодотворная работа и высокие результаты. С</a:t>
            </a: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егодня </a:t>
            </a:r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мне захотелось поделиться теми творческими работами, которые дополняют и украшают нашу предметно- пространственную среду </a:t>
            </a:r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 в группе и на участке детского сада благодаря </a:t>
            </a:r>
            <a:r>
              <a:rPr lang="ru-RU" sz="28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/>
              </a:rPr>
              <a:t>энтузиазму наших родителей.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546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3" y="4372168"/>
            <a:ext cx="6912767" cy="114300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Работы родителей</a:t>
            </a:r>
            <a:endParaRPr lang="ru-RU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0896" y="476672"/>
            <a:ext cx="3335560" cy="388843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4320480" cy="3600400"/>
          </a:xfrm>
        </p:spPr>
      </p:pic>
    </p:spTree>
    <p:extLst>
      <p:ext uri="{BB962C8B-B14F-4D97-AF65-F5344CB8AC3E}">
        <p14:creationId xmlns:p14="http://schemas.microsoft.com/office/powerpoint/2010/main" val="4081546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3859213" cy="612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76672"/>
            <a:ext cx="3888433" cy="6122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77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8208912" cy="4803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288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7664" y="2801935"/>
            <a:ext cx="627928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1710050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262</TotalTime>
  <Words>630</Words>
  <Application>Microsoft Office PowerPoint</Application>
  <PresentationFormat>Экран (4:3)</PresentationFormat>
  <Paragraphs>33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Работы родителей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russia</dc:creator>
  <cp:lastModifiedBy>russia</cp:lastModifiedBy>
  <cp:revision>21</cp:revision>
  <dcterms:created xsi:type="dcterms:W3CDTF">2018-12-15T10:16:38Z</dcterms:created>
  <dcterms:modified xsi:type="dcterms:W3CDTF">2018-12-15T15:02:15Z</dcterms:modified>
</cp:coreProperties>
</file>