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554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039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808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043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488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875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009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895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472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673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8184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090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67501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457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9825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323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E751E-DED7-4951-B34E-B15659D4B75A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A2D3B4E-91AF-41C5-BF5A-947C7816A8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033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4A79A75-17E3-4DFC-B2C5-D58C4E09D6E8}"/>
              </a:ext>
            </a:extLst>
          </p:cNvPr>
          <p:cNvSpPr txBox="1"/>
          <p:nvPr/>
        </p:nvSpPr>
        <p:spPr>
          <a:xfrm>
            <a:off x="1716833" y="1936284"/>
            <a:ext cx="1035697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СОШ № 29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им.Ю.В.Амелова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таблиц на уроках истории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Автор: Дмитракова Е.В.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                                             Учитель истории и обществознания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9643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24A08-C44B-4E1E-903B-7FF62796B127}"/>
              </a:ext>
            </a:extLst>
          </p:cNvPr>
          <p:cNvSpPr txBox="1"/>
          <p:nvPr/>
        </p:nvSpPr>
        <p:spPr>
          <a:xfrm>
            <a:off x="1203649" y="1380930"/>
            <a:ext cx="10898155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В современном обществе перед ребенком стоит проблема усвоения большого объема материала и как следствие потеря связи в </a:t>
            </a:r>
            <a:r>
              <a:rPr lang="ru-RU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информации.Поэтому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учителю необходимо показать ребенку как выбирать главное, систематизировать получаемый материал. </a:t>
            </a:r>
          </a:p>
          <a:p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Благодаря таблицам школьник учится выбирать главное, совершать логические операции: анализ, синтез, сравнение, развивает умение преобразовывать и обобщать исторический материал, приводить его в систему и графическое изображение.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377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9417FC8-20B0-49FD-99A6-EE4327B43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13" y="1618488"/>
            <a:ext cx="10758195" cy="226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442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B614681-D5A3-4672-A798-CA95578BF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535" y="979714"/>
            <a:ext cx="10123713" cy="515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538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A0BA64-C3FA-47A3-8CF7-756FE3A528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0767" y="643811"/>
            <a:ext cx="10086391" cy="5533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489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B59FC02-22F3-47FE-B91F-DAE9C10ABD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49" y="569167"/>
            <a:ext cx="10590245" cy="628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784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A52F611-66AD-478D-BAF9-687E215DA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2777" y="111967"/>
            <a:ext cx="10021076" cy="5896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334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330B769-111A-460A-8B51-3114DCB4E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486" y="391886"/>
            <a:ext cx="9731827" cy="62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536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3D3B6B-4978-48EE-85A2-81EB28072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8131" y="158620"/>
            <a:ext cx="9246635" cy="6699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726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ED15FB7-6B5B-42C9-82E2-BE6F43338F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592" y="513184"/>
            <a:ext cx="10580914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845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EFBDE18-43CE-4DF6-B489-33DA2FAEAA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714" y="1726163"/>
            <a:ext cx="11066106" cy="252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1794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212</TotalTime>
  <Words>97</Words>
  <Application>Microsoft Office PowerPoint</Application>
  <PresentationFormat>Широкоэкранный</PresentationFormat>
  <Paragraphs>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Times New Roman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Дмитракова</dc:creator>
  <cp:lastModifiedBy>Елена Дмитракова</cp:lastModifiedBy>
  <cp:revision>10</cp:revision>
  <dcterms:created xsi:type="dcterms:W3CDTF">2021-02-18T15:11:33Z</dcterms:created>
  <dcterms:modified xsi:type="dcterms:W3CDTF">2021-02-19T01:48:40Z</dcterms:modified>
</cp:coreProperties>
</file>