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1" r:id="rId22"/>
    <p:sldId id="282" r:id="rId23"/>
    <p:sldId id="276" r:id="rId24"/>
    <p:sldId id="277" r:id="rId25"/>
    <p:sldId id="278" r:id="rId26"/>
    <p:sldId id="279" r:id="rId27"/>
    <p:sldId id="280" r:id="rId28"/>
    <p:sldId id="283" r:id="rId2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117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52400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МАДОУ </a:t>
            </a:r>
            <a:r>
              <a:rPr lang="ru-RU" sz="2400" b="1" dirty="0" smtClean="0">
                <a:solidFill>
                  <a:srgbClr val="C00000"/>
                </a:solidFill>
              </a:rPr>
              <a:t>– детский сад компенсирующего вида № 15 «</a:t>
            </a:r>
            <a:r>
              <a:rPr lang="ru-RU" sz="2400" b="1" dirty="0" err="1" smtClean="0">
                <a:solidFill>
                  <a:srgbClr val="C00000"/>
                </a:solidFill>
              </a:rPr>
              <a:t>Мальвина</a:t>
            </a:r>
            <a:r>
              <a:rPr lang="ru-RU" sz="2400" b="1" dirty="0" smtClean="0">
                <a:solidFill>
                  <a:srgbClr val="C00000"/>
                </a:solidFill>
              </a:rPr>
              <a:t>»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 г. Балаково Саратовской области</a:t>
            </a: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38200" y="2057400"/>
            <a:ext cx="7543800" cy="4343400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представляет опыт работы  </a:t>
            </a:r>
          </a:p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воспитателя </a:t>
            </a:r>
          </a:p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1 квалификационной категории</a:t>
            </a:r>
          </a:p>
          <a:p>
            <a:endParaRPr lang="ru-RU" b="1" i="1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7000" b="1" dirty="0" smtClean="0">
                <a:solidFill>
                  <a:srgbClr val="FF0000"/>
                </a:solidFill>
              </a:rPr>
              <a:t>Аносовой Маргариты Петровны</a:t>
            </a:r>
            <a:endParaRPr lang="ru-RU" sz="7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11762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Franklin Gothic Heavy" pitchFamily="34" charset="0"/>
              </a:rPr>
              <a:t>Преемственность </a:t>
            </a:r>
            <a:br>
              <a:rPr lang="ru-RU" sz="5400" dirty="0" smtClean="0">
                <a:solidFill>
                  <a:srgbClr val="FF0000"/>
                </a:solidFill>
                <a:latin typeface="Franklin Gothic Heavy" pitchFamily="34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Franklin Gothic Heavy" pitchFamily="34" charset="0"/>
              </a:rPr>
              <a:t>в работе воспитателя логопедической группы </a:t>
            </a:r>
            <a:br>
              <a:rPr lang="ru-RU" sz="5400" dirty="0" smtClean="0">
                <a:solidFill>
                  <a:srgbClr val="FF0000"/>
                </a:solidFill>
                <a:latin typeface="Franklin Gothic Heavy" pitchFamily="34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Franklin Gothic Heavy" pitchFamily="34" charset="0"/>
              </a:rPr>
              <a:t>со специалистами ДОУ</a:t>
            </a:r>
            <a:endParaRPr lang="ru-RU" sz="5400" dirty="0">
              <a:solidFill>
                <a:srgbClr val="FF0000"/>
              </a:solidFill>
              <a:latin typeface="Franklin Gothic Heavy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52578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rgbClr val="002060"/>
                </a:solidFill>
              </a:rPr>
              <a:t>Воспитатели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Учитель – логопед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Педагог – психолог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Инструктор по ФЗК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Музыкальный руководитель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52400"/>
            <a:ext cx="12477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1" y="838200"/>
            <a:ext cx="1143000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2438400"/>
            <a:ext cx="11525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743200"/>
            <a:ext cx="1447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Мои документы\ФОТОЧКИ\Я и Юля\SAM_403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5257800"/>
            <a:ext cx="10096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72400" y="609600"/>
            <a:ext cx="1219200" cy="1588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AM_87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762000"/>
            <a:ext cx="7239000" cy="5562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457200"/>
            <a:ext cx="8153400" cy="586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AM_89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0"/>
            <a:ext cx="5638800" cy="4038600"/>
          </a:xfrm>
          <a:prstGeom prst="rect">
            <a:avLst/>
          </a:prstGeom>
        </p:spPr>
      </p:pic>
      <p:pic>
        <p:nvPicPr>
          <p:cNvPr id="4" name="Рисунок 3" descr="DSCF64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90800"/>
            <a:ext cx="4876800" cy="403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381000"/>
            <a:ext cx="84582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AM_88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81000"/>
            <a:ext cx="84582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04800"/>
            <a:ext cx="8458200" cy="617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228600"/>
            <a:ext cx="8458200" cy="64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86868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86106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86868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52400"/>
            <a:ext cx="8686800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9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86868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04800"/>
            <a:ext cx="8534400" cy="624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9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5029200" cy="3581400"/>
          </a:xfrm>
          <a:prstGeom prst="rect">
            <a:avLst/>
          </a:prstGeom>
        </p:spPr>
      </p:pic>
      <p:pic>
        <p:nvPicPr>
          <p:cNvPr id="3" name="Рисунок 2" descr="SAM_89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600" y="2590800"/>
            <a:ext cx="49530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1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04800"/>
            <a:ext cx="8458200" cy="617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8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4800" y="2819400"/>
            <a:ext cx="4876800" cy="3733800"/>
          </a:xfrm>
          <a:prstGeom prst="rect">
            <a:avLst/>
          </a:prstGeom>
        </p:spPr>
      </p:pic>
      <p:pic>
        <p:nvPicPr>
          <p:cNvPr id="3" name="Рисунок 2" descr="SAM_88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0"/>
            <a:ext cx="510540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AM_88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90800"/>
            <a:ext cx="5105400" cy="4114800"/>
          </a:xfrm>
          <a:prstGeom prst="rect">
            <a:avLst/>
          </a:prstGeom>
        </p:spPr>
      </p:pic>
      <p:pic>
        <p:nvPicPr>
          <p:cNvPr id="6" name="Рисунок 5" descr="SAM_88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0" y="152400"/>
            <a:ext cx="5334000" cy="3962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33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2971800"/>
            <a:ext cx="4800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9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2200" y="228600"/>
            <a:ext cx="4800600" cy="64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AM_89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0"/>
            <a:ext cx="4800600" cy="4343400"/>
          </a:xfrm>
          <a:prstGeom prst="rect">
            <a:avLst/>
          </a:prstGeom>
        </p:spPr>
      </p:pic>
      <p:pic>
        <p:nvPicPr>
          <p:cNvPr id="2" name="Рисунок 1" descr="SAM_88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400" y="2590800"/>
            <a:ext cx="495300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87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3048000"/>
            <a:ext cx="4419600" cy="3657600"/>
          </a:xfrm>
          <a:prstGeom prst="rect">
            <a:avLst/>
          </a:prstGeom>
        </p:spPr>
      </p:pic>
      <p:pic>
        <p:nvPicPr>
          <p:cNvPr id="3" name="Рисунок 2" descr="SAM_87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0" y="152400"/>
            <a:ext cx="51054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ассей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304800"/>
            <a:ext cx="8077200" cy="617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51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62200"/>
            <a:ext cx="4981604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0" cy="3924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CIM\100PHOTO\SAM_8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2964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236</TotalTime>
  <Words>12</Words>
  <Application>Microsoft Office PowerPoint</Application>
  <PresentationFormat>Экран (4:3)</PresentationFormat>
  <Paragraphs>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Office Theme</vt:lpstr>
      <vt:lpstr> МАДОУ – детский сад компенсирующего вида № 15 «Мальвина»  г. Балаково Саратовской области  </vt:lpstr>
      <vt:lpstr>Преемственность  в работе воспитателя логопедической группы  со специалистами ДОУ</vt:lpstr>
      <vt:lpstr>Воспитатели Учитель – логопед Педагог – психолог Инструктор по ФЗК Музыкальный руководитель 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– детский сад компенсирующего вида № 15 «Мальвина» г. Балаково Саратовской области </dc:title>
  <cp:lastModifiedBy>User</cp:lastModifiedBy>
  <cp:revision>28</cp:revision>
  <dcterms:modified xsi:type="dcterms:W3CDTF">2019-07-28T10:55:30Z</dcterms:modified>
</cp:coreProperties>
</file>