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753600" cy="7315200"/>
  <p:notesSz cx="9753600" cy="73152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C0066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528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31520" y="2267712"/>
            <a:ext cx="8290560" cy="15361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63040" y="4096512"/>
            <a:ext cx="6827520" cy="182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7680" y="1682496"/>
            <a:ext cx="4242816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23104" y="1682496"/>
            <a:ext cx="4242816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1264" y="239541"/>
            <a:ext cx="8451071" cy="1030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83549" y="1669954"/>
            <a:ext cx="5474334" cy="2694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16224" y="6803136"/>
            <a:ext cx="3121152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7680" y="6803136"/>
            <a:ext cx="2243328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022592" y="6803136"/>
            <a:ext cx="2243328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82" y="1"/>
            <a:ext cx="9753599" cy="73151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514600"/>
            <a:ext cx="8839200" cy="216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sz="2800" b="1" spc="30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"Формирование</a:t>
            </a:r>
            <a:r>
              <a:rPr sz="2800" b="1" spc="-8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5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эмоционально- </a:t>
            </a:r>
            <a:r>
              <a:rPr sz="2800" b="1" spc="33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ценностных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27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представлений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2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14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детей </a:t>
            </a:r>
            <a:r>
              <a:rPr sz="2800" b="1" spc="36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дошкольного</a:t>
            </a:r>
            <a:r>
              <a:rPr sz="2800" b="1" spc="-9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2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возраста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64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15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ОВЗ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9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sz="2800" b="1" spc="-9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6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своему </a:t>
            </a:r>
            <a:r>
              <a:rPr sz="2800" b="1" spc="37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здоровью</a:t>
            </a:r>
            <a:r>
              <a:rPr sz="2800" b="1" spc="-9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7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и</a:t>
            </a:r>
            <a:r>
              <a:rPr sz="2800" b="1" spc="-9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19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ЗОЖ</a:t>
            </a:r>
            <a:r>
              <a:rPr sz="2800" b="1" spc="-8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2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средствами</a:t>
            </a:r>
            <a:r>
              <a:rPr sz="2800" b="1" spc="-9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340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физического </a:t>
            </a:r>
            <a:r>
              <a:rPr sz="2800" b="1" spc="325" dirty="0">
                <a:solidFill>
                  <a:srgbClr val="004AAC"/>
                </a:solidFill>
                <a:latin typeface="Arial" pitchFamily="34" charset="0"/>
                <a:cs typeface="Arial" pitchFamily="34" charset="0"/>
              </a:rPr>
              <a:t>воспитания"</a:t>
            </a:r>
            <a:endParaRPr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96380" y="5334000"/>
            <a:ext cx="3404235" cy="1002839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 algn="ctr">
              <a:lnSpc>
                <a:spcPts val="1870"/>
              </a:lnSpc>
              <a:spcBef>
                <a:spcPts val="215"/>
              </a:spcBef>
            </a:pPr>
            <a:r>
              <a:rPr b="1" spc="240" dirty="0">
                <a:solidFill>
                  <a:srgbClr val="006600"/>
                </a:solidFill>
                <a:latin typeface="Lucida Sans Unicode"/>
                <a:cs typeface="Lucida Sans Unicode"/>
              </a:rPr>
              <a:t>Выполнила:</a:t>
            </a:r>
            <a:r>
              <a:rPr b="1" spc="-35" dirty="0">
                <a:solidFill>
                  <a:srgbClr val="006600"/>
                </a:solidFill>
                <a:latin typeface="Lucida Sans Unicode"/>
                <a:cs typeface="Lucida Sans Unicode"/>
              </a:rPr>
              <a:t> </a:t>
            </a:r>
            <a:r>
              <a:rPr b="1" spc="210" dirty="0">
                <a:solidFill>
                  <a:srgbClr val="0000CC"/>
                </a:solidFill>
                <a:latin typeface="Lucida Sans Unicode"/>
                <a:cs typeface="Lucida Sans Unicode"/>
              </a:rPr>
              <a:t>инструктор</a:t>
            </a:r>
            <a:r>
              <a:rPr b="1" spc="-35" dirty="0">
                <a:solidFill>
                  <a:srgbClr val="0000CC"/>
                </a:solidFill>
                <a:latin typeface="Lucida Sans Unicode"/>
                <a:cs typeface="Lucida Sans Unicode"/>
              </a:rPr>
              <a:t> </a:t>
            </a:r>
            <a:r>
              <a:rPr b="1" spc="245" dirty="0">
                <a:solidFill>
                  <a:srgbClr val="0000CC"/>
                </a:solidFill>
                <a:latin typeface="Lucida Sans Unicode"/>
                <a:cs typeface="Lucida Sans Unicode"/>
              </a:rPr>
              <a:t>по физической</a:t>
            </a:r>
            <a:r>
              <a:rPr b="1" spc="-20" dirty="0">
                <a:solidFill>
                  <a:srgbClr val="0000CC"/>
                </a:solidFill>
                <a:latin typeface="Lucida Sans Unicode"/>
                <a:cs typeface="Lucida Sans Unicode"/>
              </a:rPr>
              <a:t> </a:t>
            </a:r>
            <a:r>
              <a:rPr b="1" spc="160" dirty="0">
                <a:solidFill>
                  <a:srgbClr val="0000CC"/>
                </a:solidFill>
                <a:latin typeface="Lucida Sans Unicode"/>
                <a:cs typeface="Lucida Sans Unicode"/>
              </a:rPr>
              <a:t>культуре </a:t>
            </a:r>
            <a:r>
              <a:rPr b="1" spc="220" dirty="0">
                <a:solidFill>
                  <a:srgbClr val="0000CC"/>
                </a:solidFill>
                <a:latin typeface="Lucida Sans Unicode"/>
                <a:cs typeface="Lucida Sans Unicode"/>
              </a:rPr>
              <a:t>Мирошниченко</a:t>
            </a:r>
            <a:r>
              <a:rPr b="1" spc="-45" dirty="0">
                <a:solidFill>
                  <a:srgbClr val="0000CC"/>
                </a:solidFill>
                <a:latin typeface="Lucida Sans Unicode"/>
                <a:cs typeface="Lucida Sans Unicode"/>
              </a:rPr>
              <a:t> </a:t>
            </a:r>
            <a:r>
              <a:rPr b="1" spc="195" dirty="0">
                <a:solidFill>
                  <a:srgbClr val="0000CC"/>
                </a:solidFill>
                <a:latin typeface="Lucida Sans Unicode"/>
                <a:cs typeface="Lucida Sans Unicode"/>
              </a:rPr>
              <a:t>Лилия </a:t>
            </a:r>
            <a:r>
              <a:rPr b="1" spc="135" dirty="0">
                <a:solidFill>
                  <a:srgbClr val="0000CC"/>
                </a:solidFill>
                <a:latin typeface="Lucida Sans Unicode"/>
                <a:cs typeface="Lucida Sans Unicode"/>
              </a:rPr>
              <a:t>Сергеевна</a:t>
            </a:r>
            <a:endParaRPr b="1" dirty="0">
              <a:solidFill>
                <a:srgbClr val="0000CC"/>
              </a:solidFill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7540" y="381000"/>
            <a:ext cx="8274684" cy="79483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3299"/>
              </a:lnSpc>
              <a:spcBef>
                <a:spcPts val="90"/>
              </a:spcBef>
            </a:pPr>
            <a:r>
              <a:rPr sz="1600" b="1" dirty="0" err="1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Государственное</a:t>
            </a:r>
            <a:r>
              <a:rPr sz="1600" b="1" spc="17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 err="1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каз</a:t>
            </a:r>
            <a:r>
              <a:rPr lang="ru-RU"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е</a:t>
            </a:r>
            <a:r>
              <a:rPr sz="1600" b="1" dirty="0" err="1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нное</a:t>
            </a:r>
            <a:r>
              <a:rPr sz="1600" b="1" spc="175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дошкольное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образовательное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 err="1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учреждение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"</a:t>
            </a:r>
            <a:endParaRPr lang="ru-RU" sz="1600" b="1" dirty="0" smtClean="0">
              <a:solidFill>
                <a:srgbClr val="0000CC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marL="12700" marR="5080" algn="ctr">
              <a:lnSpc>
                <a:spcPct val="103299"/>
              </a:lnSpc>
              <a:spcBef>
                <a:spcPts val="90"/>
              </a:spcBef>
            </a:pPr>
            <a:r>
              <a:rPr sz="1600" b="1" dirty="0" err="1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Детский</a:t>
            </a:r>
            <a:r>
              <a:rPr sz="1600" b="1" spc="175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spc="6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сад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125"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Аленький</a:t>
            </a:r>
            <a:r>
              <a:rPr sz="1600" b="1" spc="17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spc="-1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цветочек"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комбинированного</a:t>
            </a:r>
            <a:r>
              <a:rPr sz="1600" b="1" spc="10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spc="55" dirty="0" err="1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вида</a:t>
            </a:r>
            <a:r>
              <a:rPr sz="1600" b="1" spc="10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endParaRPr lang="ru-RU" sz="1600" b="1" spc="100" dirty="0" smtClean="0">
              <a:solidFill>
                <a:srgbClr val="0000CC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marL="12700" marR="5080" algn="ctr">
              <a:lnSpc>
                <a:spcPct val="103299"/>
              </a:lnSpc>
              <a:spcBef>
                <a:spcPts val="90"/>
              </a:spcBef>
            </a:pPr>
            <a:r>
              <a:rPr sz="1600" b="1" dirty="0" err="1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городского</a:t>
            </a:r>
            <a:r>
              <a:rPr sz="1600" b="1" spc="105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округа</a:t>
            </a:r>
            <a:r>
              <a:rPr sz="1600" b="1" spc="10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 err="1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Мариуполь</a:t>
            </a:r>
            <a:r>
              <a:rPr sz="1600" b="1" spc="10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spc="-50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"</a:t>
            </a:r>
            <a:r>
              <a:rPr sz="1600" b="1" dirty="0" err="1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Донецкой</a:t>
            </a:r>
            <a:r>
              <a:rPr sz="1600" b="1" spc="20" dirty="0" smtClean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Народной</a:t>
            </a:r>
            <a:r>
              <a:rPr sz="1600" b="1" spc="25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sz="1600" b="1" spc="-10" dirty="0">
                <a:solidFill>
                  <a:srgbClr val="0000CC"/>
                </a:solidFill>
                <a:latin typeface="Lucida Sans Unicode" pitchFamily="34" charset="0"/>
                <a:cs typeface="Lucida Sans Unicode" pitchFamily="34" charset="0"/>
              </a:rPr>
              <a:t>Республики</a:t>
            </a:r>
            <a:endParaRPr sz="1600" dirty="0">
              <a:solidFill>
                <a:srgbClr val="0000CC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object 5"/>
          <p:cNvSpPr txBox="1"/>
          <p:nvPr/>
        </p:nvSpPr>
        <p:spPr>
          <a:xfrm>
            <a:off x="609600" y="1981200"/>
            <a:ext cx="8274684" cy="39196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3299"/>
              </a:lnSpc>
              <a:spcBef>
                <a:spcPts val="90"/>
              </a:spcBef>
            </a:pPr>
            <a:r>
              <a:rPr lang="ru-RU" sz="2400" b="1" dirty="0" smtClean="0">
                <a:solidFill>
                  <a:srgbClr val="006600"/>
                </a:solidFill>
                <a:latin typeface="Palatino Linotype"/>
                <a:cs typeface="Palatino Linotype"/>
              </a:rPr>
              <a:t>     Обобщение педагогического опыта</a:t>
            </a:r>
            <a:r>
              <a:rPr lang="ru-RU" sz="2000" b="1" dirty="0" smtClean="0">
                <a:solidFill>
                  <a:srgbClr val="006600"/>
                </a:solidFill>
                <a:latin typeface="Palatino Linotype"/>
                <a:cs typeface="Palatino Linotype"/>
              </a:rPr>
              <a:t>:</a:t>
            </a:r>
            <a:endParaRPr sz="2000" b="1" dirty="0">
              <a:solidFill>
                <a:srgbClr val="006600"/>
              </a:solidFill>
              <a:latin typeface="Lucida Sans Typewriter" pitchFamily="49" charset="0"/>
              <a:cs typeface="Palatino Linotyp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676" y="-29568"/>
            <a:ext cx="9753600" cy="7315200"/>
          </a:xfrm>
          <a:custGeom>
            <a:avLst/>
            <a:gdLst/>
            <a:ahLst/>
            <a:cxnLst/>
            <a:rect l="l" t="t" r="r" b="b"/>
            <a:pathLst>
              <a:path w="9753600" h="7315200">
                <a:moveTo>
                  <a:pt x="9753599" y="7315199"/>
                </a:moveTo>
                <a:lnTo>
                  <a:pt x="0" y="7315199"/>
                </a:lnTo>
                <a:lnTo>
                  <a:pt x="0" y="0"/>
                </a:lnTo>
                <a:lnTo>
                  <a:pt x="9753599" y="0"/>
                </a:lnTo>
                <a:lnTo>
                  <a:pt x="9753599" y="7315199"/>
                </a:lnTo>
                <a:close/>
              </a:path>
            </a:pathLst>
          </a:custGeom>
          <a:solidFill>
            <a:srgbClr val="EBF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36608" y="3862975"/>
            <a:ext cx="3517265" cy="3452495"/>
          </a:xfrm>
          <a:custGeom>
            <a:avLst/>
            <a:gdLst/>
            <a:ahLst/>
            <a:cxnLst/>
            <a:rect l="l" t="t" r="r" b="b"/>
            <a:pathLst>
              <a:path w="3517265" h="3452495">
                <a:moveTo>
                  <a:pt x="3516991" y="2827492"/>
                </a:moveTo>
                <a:lnTo>
                  <a:pt x="1925467" y="2827492"/>
                </a:lnTo>
                <a:lnTo>
                  <a:pt x="1980981" y="2826590"/>
                </a:lnTo>
                <a:lnTo>
                  <a:pt x="2034032" y="2822473"/>
                </a:lnTo>
                <a:lnTo>
                  <a:pt x="2033841" y="2822473"/>
                </a:lnTo>
                <a:lnTo>
                  <a:pt x="2083395" y="2815237"/>
                </a:lnTo>
                <a:lnTo>
                  <a:pt x="2130295" y="2804786"/>
                </a:lnTo>
                <a:lnTo>
                  <a:pt x="2174325" y="2791152"/>
                </a:lnTo>
                <a:lnTo>
                  <a:pt x="2215483" y="2774336"/>
                </a:lnTo>
                <a:lnTo>
                  <a:pt x="2253770" y="2754336"/>
                </a:lnTo>
                <a:lnTo>
                  <a:pt x="2289186" y="2731154"/>
                </a:lnTo>
                <a:lnTo>
                  <a:pt x="2321732" y="2704789"/>
                </a:lnTo>
                <a:lnTo>
                  <a:pt x="2356751" y="2657133"/>
                </a:lnTo>
                <a:lnTo>
                  <a:pt x="2382589" y="2610045"/>
                </a:lnTo>
                <a:lnTo>
                  <a:pt x="2399247" y="2563526"/>
                </a:lnTo>
                <a:lnTo>
                  <a:pt x="2406724" y="2517574"/>
                </a:lnTo>
                <a:lnTo>
                  <a:pt x="2405020" y="2472191"/>
                </a:lnTo>
                <a:lnTo>
                  <a:pt x="2386620" y="2324254"/>
                </a:lnTo>
                <a:lnTo>
                  <a:pt x="2366903" y="2244423"/>
                </a:lnTo>
                <a:lnTo>
                  <a:pt x="2349155" y="2171265"/>
                </a:lnTo>
                <a:lnTo>
                  <a:pt x="2333375" y="2104780"/>
                </a:lnTo>
                <a:lnTo>
                  <a:pt x="2319563" y="2044968"/>
                </a:lnTo>
                <a:lnTo>
                  <a:pt x="2307719" y="1991830"/>
                </a:lnTo>
                <a:lnTo>
                  <a:pt x="2297843" y="1945364"/>
                </a:lnTo>
                <a:lnTo>
                  <a:pt x="2289936" y="1905572"/>
                </a:lnTo>
                <a:lnTo>
                  <a:pt x="2280025" y="1846007"/>
                </a:lnTo>
                <a:lnTo>
                  <a:pt x="2278022" y="1826234"/>
                </a:lnTo>
                <a:lnTo>
                  <a:pt x="2272489" y="1772916"/>
                </a:lnTo>
                <a:lnTo>
                  <a:pt x="2271603" y="1722053"/>
                </a:lnTo>
                <a:lnTo>
                  <a:pt x="2275363" y="1673645"/>
                </a:lnTo>
                <a:lnTo>
                  <a:pt x="2283769" y="1627692"/>
                </a:lnTo>
                <a:lnTo>
                  <a:pt x="2296823" y="1584193"/>
                </a:lnTo>
                <a:lnTo>
                  <a:pt x="2314523" y="1543149"/>
                </a:lnTo>
                <a:lnTo>
                  <a:pt x="2350793" y="1486944"/>
                </a:lnTo>
                <a:lnTo>
                  <a:pt x="2391900" y="1442866"/>
                </a:lnTo>
                <a:lnTo>
                  <a:pt x="2448323" y="1388137"/>
                </a:lnTo>
                <a:lnTo>
                  <a:pt x="2509793" y="1347810"/>
                </a:lnTo>
                <a:lnTo>
                  <a:pt x="2567041" y="1309424"/>
                </a:lnTo>
                <a:lnTo>
                  <a:pt x="2620066" y="1272977"/>
                </a:lnTo>
                <a:lnTo>
                  <a:pt x="2668869" y="1238470"/>
                </a:lnTo>
                <a:lnTo>
                  <a:pt x="2713450" y="1205903"/>
                </a:lnTo>
                <a:lnTo>
                  <a:pt x="2753808" y="1175276"/>
                </a:lnTo>
                <a:lnTo>
                  <a:pt x="2789944" y="1146588"/>
                </a:lnTo>
                <a:lnTo>
                  <a:pt x="2821857" y="1119840"/>
                </a:lnTo>
                <a:lnTo>
                  <a:pt x="2873017" y="1072164"/>
                </a:lnTo>
                <a:lnTo>
                  <a:pt x="2907287" y="1032247"/>
                </a:lnTo>
                <a:lnTo>
                  <a:pt x="2923532" y="1012704"/>
                </a:lnTo>
                <a:lnTo>
                  <a:pt x="2943171" y="976522"/>
                </a:lnTo>
                <a:lnTo>
                  <a:pt x="2966205" y="923704"/>
                </a:lnTo>
                <a:lnTo>
                  <a:pt x="2992632" y="854247"/>
                </a:lnTo>
                <a:lnTo>
                  <a:pt x="2997698" y="841164"/>
                </a:lnTo>
                <a:lnTo>
                  <a:pt x="3009814" y="787665"/>
                </a:lnTo>
                <a:lnTo>
                  <a:pt x="3016864" y="747249"/>
                </a:lnTo>
                <a:lnTo>
                  <a:pt x="3024575" y="697723"/>
                </a:lnTo>
                <a:lnTo>
                  <a:pt x="3032947" y="639085"/>
                </a:lnTo>
                <a:lnTo>
                  <a:pt x="3041980" y="571336"/>
                </a:lnTo>
                <a:lnTo>
                  <a:pt x="3051674" y="494476"/>
                </a:lnTo>
                <a:lnTo>
                  <a:pt x="3062030" y="408505"/>
                </a:lnTo>
                <a:lnTo>
                  <a:pt x="3078613" y="349907"/>
                </a:lnTo>
                <a:lnTo>
                  <a:pt x="3093242" y="306211"/>
                </a:lnTo>
                <a:lnTo>
                  <a:pt x="3105917" y="277417"/>
                </a:lnTo>
                <a:lnTo>
                  <a:pt x="3116637" y="263524"/>
                </a:lnTo>
                <a:lnTo>
                  <a:pt x="3125760" y="247912"/>
                </a:lnTo>
                <a:lnTo>
                  <a:pt x="3174812" y="198333"/>
                </a:lnTo>
                <a:lnTo>
                  <a:pt x="3214740" y="164368"/>
                </a:lnTo>
                <a:lnTo>
                  <a:pt x="3276254" y="125519"/>
                </a:lnTo>
                <a:lnTo>
                  <a:pt x="3319362" y="102077"/>
                </a:lnTo>
                <a:lnTo>
                  <a:pt x="3373773" y="73388"/>
                </a:lnTo>
                <a:lnTo>
                  <a:pt x="3516501" y="272"/>
                </a:lnTo>
                <a:lnTo>
                  <a:pt x="3516991" y="0"/>
                </a:lnTo>
                <a:lnTo>
                  <a:pt x="3516991" y="2827492"/>
                </a:lnTo>
                <a:close/>
              </a:path>
              <a:path w="3517265" h="3452495">
                <a:moveTo>
                  <a:pt x="3516991" y="3452224"/>
                </a:moveTo>
                <a:lnTo>
                  <a:pt x="0" y="3452224"/>
                </a:lnTo>
                <a:lnTo>
                  <a:pt x="67" y="3451617"/>
                </a:lnTo>
                <a:lnTo>
                  <a:pt x="7838" y="3398195"/>
                </a:lnTo>
                <a:lnTo>
                  <a:pt x="17231" y="3346779"/>
                </a:lnTo>
                <a:lnTo>
                  <a:pt x="28245" y="3297368"/>
                </a:lnTo>
                <a:lnTo>
                  <a:pt x="40880" y="3249963"/>
                </a:lnTo>
                <a:lnTo>
                  <a:pt x="55137" y="3204563"/>
                </a:lnTo>
                <a:lnTo>
                  <a:pt x="71016" y="3161168"/>
                </a:lnTo>
                <a:lnTo>
                  <a:pt x="88515" y="3119779"/>
                </a:lnTo>
                <a:lnTo>
                  <a:pt x="107637" y="3080395"/>
                </a:lnTo>
                <a:lnTo>
                  <a:pt x="128379" y="3043017"/>
                </a:lnTo>
                <a:lnTo>
                  <a:pt x="163987" y="2995954"/>
                </a:lnTo>
                <a:lnTo>
                  <a:pt x="200558" y="2952036"/>
                </a:lnTo>
                <a:lnTo>
                  <a:pt x="238091" y="2911263"/>
                </a:lnTo>
                <a:lnTo>
                  <a:pt x="276587" y="2873636"/>
                </a:lnTo>
                <a:lnTo>
                  <a:pt x="316046" y="2839154"/>
                </a:lnTo>
                <a:lnTo>
                  <a:pt x="356467" y="2807817"/>
                </a:lnTo>
                <a:lnTo>
                  <a:pt x="397851" y="2779626"/>
                </a:lnTo>
                <a:lnTo>
                  <a:pt x="440198" y="2754580"/>
                </a:lnTo>
                <a:lnTo>
                  <a:pt x="483508" y="2732679"/>
                </a:lnTo>
                <a:lnTo>
                  <a:pt x="527780" y="2713924"/>
                </a:lnTo>
                <a:lnTo>
                  <a:pt x="573015" y="2698314"/>
                </a:lnTo>
                <a:lnTo>
                  <a:pt x="636234" y="2680341"/>
                </a:lnTo>
                <a:lnTo>
                  <a:pt x="696043" y="2666025"/>
                </a:lnTo>
                <a:lnTo>
                  <a:pt x="752443" y="2655368"/>
                </a:lnTo>
                <a:lnTo>
                  <a:pt x="805434" y="2648368"/>
                </a:lnTo>
                <a:lnTo>
                  <a:pt x="855016" y="2645026"/>
                </a:lnTo>
                <a:lnTo>
                  <a:pt x="901188" y="2645343"/>
                </a:lnTo>
                <a:lnTo>
                  <a:pt x="943952" y="2649317"/>
                </a:lnTo>
                <a:lnTo>
                  <a:pt x="968788" y="2649317"/>
                </a:lnTo>
                <a:lnTo>
                  <a:pt x="1024929" y="2656230"/>
                </a:lnTo>
                <a:lnTo>
                  <a:pt x="1098666" y="2669332"/>
                </a:lnTo>
                <a:lnTo>
                  <a:pt x="1143846" y="2678293"/>
                </a:lnTo>
                <a:lnTo>
                  <a:pt x="1250830" y="2701040"/>
                </a:lnTo>
                <a:lnTo>
                  <a:pt x="1615262" y="2786035"/>
                </a:lnTo>
                <a:lnTo>
                  <a:pt x="1704609" y="2807817"/>
                </a:lnTo>
                <a:lnTo>
                  <a:pt x="1761350" y="2816365"/>
                </a:lnTo>
                <a:lnTo>
                  <a:pt x="1816992" y="2822473"/>
                </a:lnTo>
                <a:lnTo>
                  <a:pt x="1871697" y="2826182"/>
                </a:lnTo>
                <a:lnTo>
                  <a:pt x="1925467" y="2827492"/>
                </a:lnTo>
                <a:lnTo>
                  <a:pt x="3516991" y="2827492"/>
                </a:lnTo>
                <a:lnTo>
                  <a:pt x="3516991" y="3452224"/>
                </a:lnTo>
                <a:close/>
              </a:path>
              <a:path w="3517265" h="3452495">
                <a:moveTo>
                  <a:pt x="968788" y="2649317"/>
                </a:moveTo>
                <a:lnTo>
                  <a:pt x="943952" y="2649317"/>
                </a:lnTo>
                <a:lnTo>
                  <a:pt x="955884" y="2648634"/>
                </a:lnTo>
                <a:lnTo>
                  <a:pt x="968788" y="2649317"/>
                </a:lnTo>
                <a:close/>
              </a:path>
            </a:pathLst>
          </a:custGeom>
          <a:solidFill>
            <a:srgbClr val="6FB43D">
              <a:alpha val="968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245485" cy="2648585"/>
          </a:xfrm>
          <a:custGeom>
            <a:avLst/>
            <a:gdLst/>
            <a:ahLst/>
            <a:cxnLst/>
            <a:rect l="l" t="t" r="r" b="b"/>
            <a:pathLst>
              <a:path w="3245485" h="2648585">
                <a:moveTo>
                  <a:pt x="0" y="657486"/>
                </a:moveTo>
                <a:lnTo>
                  <a:pt x="1078013" y="657486"/>
                </a:lnTo>
                <a:lnTo>
                  <a:pt x="1021456" y="658242"/>
                </a:lnTo>
                <a:lnTo>
                  <a:pt x="967525" y="661908"/>
                </a:lnTo>
                <a:lnTo>
                  <a:pt x="916219" y="668485"/>
                </a:lnTo>
                <a:lnTo>
                  <a:pt x="867539" y="677972"/>
                </a:lnTo>
                <a:lnTo>
                  <a:pt x="821485" y="690371"/>
                </a:lnTo>
                <a:lnTo>
                  <a:pt x="778057" y="705681"/>
                </a:lnTo>
                <a:lnTo>
                  <a:pt x="737254" y="723901"/>
                </a:lnTo>
                <a:lnTo>
                  <a:pt x="699077" y="745032"/>
                </a:lnTo>
                <a:lnTo>
                  <a:pt x="663526" y="769074"/>
                </a:lnTo>
                <a:lnTo>
                  <a:pt x="630601" y="796027"/>
                </a:lnTo>
                <a:lnTo>
                  <a:pt x="596931" y="840911"/>
                </a:lnTo>
                <a:lnTo>
                  <a:pt x="570460" y="885350"/>
                </a:lnTo>
                <a:lnTo>
                  <a:pt x="551188" y="929343"/>
                </a:lnTo>
                <a:lnTo>
                  <a:pt x="539114" y="972890"/>
                </a:lnTo>
                <a:lnTo>
                  <a:pt x="534239" y="1015992"/>
                </a:lnTo>
                <a:lnTo>
                  <a:pt x="536562" y="1058648"/>
                </a:lnTo>
                <a:lnTo>
                  <a:pt x="557337" y="1225680"/>
                </a:lnTo>
                <a:lnTo>
                  <a:pt x="577666" y="1307933"/>
                </a:lnTo>
                <a:lnTo>
                  <a:pt x="596159" y="1383958"/>
                </a:lnTo>
                <a:lnTo>
                  <a:pt x="612816" y="1453757"/>
                </a:lnTo>
                <a:lnTo>
                  <a:pt x="627636" y="1517329"/>
                </a:lnTo>
                <a:lnTo>
                  <a:pt x="640619" y="1574674"/>
                </a:lnTo>
                <a:lnTo>
                  <a:pt x="651766" y="1625793"/>
                </a:lnTo>
                <a:lnTo>
                  <a:pt x="661076" y="1670684"/>
                </a:lnTo>
                <a:lnTo>
                  <a:pt x="668550" y="1709349"/>
                </a:lnTo>
                <a:lnTo>
                  <a:pt x="677988" y="1767998"/>
                </a:lnTo>
                <a:lnTo>
                  <a:pt x="679952" y="1787982"/>
                </a:lnTo>
                <a:lnTo>
                  <a:pt x="685628" y="1839751"/>
                </a:lnTo>
                <a:lnTo>
                  <a:pt x="687449" y="1889485"/>
                </a:lnTo>
                <a:lnTo>
                  <a:pt x="685416" y="1937182"/>
                </a:lnTo>
                <a:lnTo>
                  <a:pt x="679529" y="1982842"/>
                </a:lnTo>
                <a:lnTo>
                  <a:pt x="669787" y="2026466"/>
                </a:lnTo>
                <a:lnTo>
                  <a:pt x="656191" y="2068054"/>
                </a:lnTo>
                <a:lnTo>
                  <a:pt x="638740" y="2107606"/>
                </a:lnTo>
                <a:lnTo>
                  <a:pt x="630659" y="2127218"/>
                </a:lnTo>
                <a:lnTo>
                  <a:pt x="581298" y="2189530"/>
                </a:lnTo>
                <a:lnTo>
                  <a:pt x="540017" y="2232230"/>
                </a:lnTo>
                <a:lnTo>
                  <a:pt x="487670" y="2282627"/>
                </a:lnTo>
                <a:lnTo>
                  <a:pt x="423435" y="2324734"/>
                </a:lnTo>
                <a:lnTo>
                  <a:pt x="363262" y="2364974"/>
                </a:lnTo>
                <a:lnTo>
                  <a:pt x="307152" y="2403349"/>
                </a:lnTo>
                <a:lnTo>
                  <a:pt x="255103" y="2439857"/>
                </a:lnTo>
                <a:lnTo>
                  <a:pt x="207117" y="2474499"/>
                </a:lnTo>
                <a:lnTo>
                  <a:pt x="163193" y="2507275"/>
                </a:lnTo>
                <a:lnTo>
                  <a:pt x="123331" y="2538185"/>
                </a:lnTo>
                <a:lnTo>
                  <a:pt x="87531" y="2567228"/>
                </a:lnTo>
                <a:lnTo>
                  <a:pt x="55793" y="2594405"/>
                </a:lnTo>
                <a:lnTo>
                  <a:pt x="4505" y="2643162"/>
                </a:lnTo>
                <a:lnTo>
                  <a:pt x="0" y="2648134"/>
                </a:lnTo>
                <a:lnTo>
                  <a:pt x="0" y="657486"/>
                </a:lnTo>
                <a:close/>
              </a:path>
              <a:path w="3245485" h="2648585">
                <a:moveTo>
                  <a:pt x="0" y="0"/>
                </a:moveTo>
                <a:lnTo>
                  <a:pt x="3245060" y="0"/>
                </a:lnTo>
                <a:lnTo>
                  <a:pt x="3240317" y="29937"/>
                </a:lnTo>
                <a:lnTo>
                  <a:pt x="3230891" y="79281"/>
                </a:lnTo>
                <a:lnTo>
                  <a:pt x="3220119" y="126961"/>
                </a:lnTo>
                <a:lnTo>
                  <a:pt x="3208003" y="172978"/>
                </a:lnTo>
                <a:lnTo>
                  <a:pt x="3194542" y="217331"/>
                </a:lnTo>
                <a:lnTo>
                  <a:pt x="3179735" y="260020"/>
                </a:lnTo>
                <a:lnTo>
                  <a:pt x="3163584" y="301046"/>
                </a:lnTo>
                <a:lnTo>
                  <a:pt x="3146088" y="340408"/>
                </a:lnTo>
                <a:lnTo>
                  <a:pt x="3127246" y="378107"/>
                </a:lnTo>
                <a:lnTo>
                  <a:pt x="3107060" y="414143"/>
                </a:lnTo>
                <a:lnTo>
                  <a:pt x="3073112" y="459337"/>
                </a:lnTo>
                <a:lnTo>
                  <a:pt x="3038386" y="501988"/>
                </a:lnTo>
                <a:lnTo>
                  <a:pt x="3002881" y="542097"/>
                </a:lnTo>
                <a:lnTo>
                  <a:pt x="2966598" y="579663"/>
                </a:lnTo>
                <a:lnTo>
                  <a:pt x="2929537" y="614686"/>
                </a:lnTo>
                <a:lnTo>
                  <a:pt x="2891698" y="647167"/>
                </a:lnTo>
                <a:lnTo>
                  <a:pt x="2853081" y="677105"/>
                </a:lnTo>
                <a:lnTo>
                  <a:pt x="2813685" y="704501"/>
                </a:lnTo>
                <a:lnTo>
                  <a:pt x="2773511" y="729354"/>
                </a:lnTo>
                <a:lnTo>
                  <a:pt x="2732559" y="751664"/>
                </a:lnTo>
                <a:lnTo>
                  <a:pt x="2690828" y="771431"/>
                </a:lnTo>
                <a:lnTo>
                  <a:pt x="2648320" y="788656"/>
                </a:lnTo>
                <a:lnTo>
                  <a:pt x="2605033" y="803338"/>
                </a:lnTo>
                <a:lnTo>
                  <a:pt x="2542366" y="821321"/>
                </a:lnTo>
                <a:lnTo>
                  <a:pt x="2482646" y="836141"/>
                </a:lnTo>
                <a:lnTo>
                  <a:pt x="2425874" y="847799"/>
                </a:lnTo>
                <a:lnTo>
                  <a:pt x="2372049" y="856296"/>
                </a:lnTo>
                <a:lnTo>
                  <a:pt x="2321170" y="861630"/>
                </a:lnTo>
                <a:lnTo>
                  <a:pt x="2273239" y="863802"/>
                </a:lnTo>
                <a:lnTo>
                  <a:pt x="2228255" y="862812"/>
                </a:lnTo>
                <a:lnTo>
                  <a:pt x="2186218" y="858660"/>
                </a:lnTo>
                <a:lnTo>
                  <a:pt x="2156809" y="858660"/>
                </a:lnTo>
                <a:lnTo>
                  <a:pt x="2110740" y="853280"/>
                </a:lnTo>
                <a:lnTo>
                  <a:pt x="2043775" y="842111"/>
                </a:lnTo>
                <a:lnTo>
                  <a:pt x="2002986" y="834408"/>
                </a:lnTo>
                <a:lnTo>
                  <a:pt x="1906796" y="814762"/>
                </a:lnTo>
                <a:lnTo>
                  <a:pt x="1655963" y="758513"/>
                </a:lnTo>
                <a:lnTo>
                  <a:pt x="1327195" y="679656"/>
                </a:lnTo>
                <a:lnTo>
                  <a:pt x="1276005" y="671755"/>
                </a:lnTo>
                <a:lnTo>
                  <a:pt x="1225493" y="665587"/>
                </a:lnTo>
                <a:lnTo>
                  <a:pt x="1175656" y="661153"/>
                </a:lnTo>
                <a:lnTo>
                  <a:pt x="1126496" y="658453"/>
                </a:lnTo>
                <a:lnTo>
                  <a:pt x="1078013" y="657486"/>
                </a:lnTo>
                <a:lnTo>
                  <a:pt x="0" y="657486"/>
                </a:lnTo>
                <a:lnTo>
                  <a:pt x="0" y="0"/>
                </a:lnTo>
                <a:close/>
              </a:path>
              <a:path w="3245485" h="2648585">
                <a:moveTo>
                  <a:pt x="2156809" y="858660"/>
                </a:moveTo>
                <a:lnTo>
                  <a:pt x="2186218" y="858660"/>
                </a:lnTo>
                <a:lnTo>
                  <a:pt x="2174655" y="859434"/>
                </a:lnTo>
                <a:lnTo>
                  <a:pt x="2158221" y="858796"/>
                </a:lnTo>
                <a:lnTo>
                  <a:pt x="2156809" y="858660"/>
                </a:lnTo>
                <a:close/>
              </a:path>
            </a:pathLst>
          </a:custGeom>
          <a:solidFill>
            <a:srgbClr val="6FB43D">
              <a:alpha val="968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587374" y="4629467"/>
            <a:ext cx="2166620" cy="2686050"/>
          </a:xfrm>
          <a:custGeom>
            <a:avLst/>
            <a:gdLst/>
            <a:ahLst/>
            <a:cxnLst/>
            <a:rect l="l" t="t" r="r" b="b"/>
            <a:pathLst>
              <a:path w="2166620" h="2686050">
                <a:moveTo>
                  <a:pt x="2166213" y="1250505"/>
                </a:moveTo>
                <a:lnTo>
                  <a:pt x="2141004" y="1281620"/>
                </a:lnTo>
                <a:lnTo>
                  <a:pt x="2111705" y="1321562"/>
                </a:lnTo>
                <a:lnTo>
                  <a:pt x="2084806" y="1361935"/>
                </a:lnTo>
                <a:lnTo>
                  <a:pt x="2059673" y="1403299"/>
                </a:lnTo>
                <a:lnTo>
                  <a:pt x="2036191" y="1445552"/>
                </a:lnTo>
                <a:lnTo>
                  <a:pt x="2014283" y="1488630"/>
                </a:lnTo>
                <a:lnTo>
                  <a:pt x="1993849" y="1532445"/>
                </a:lnTo>
                <a:lnTo>
                  <a:pt x="1974837" y="1576908"/>
                </a:lnTo>
                <a:lnTo>
                  <a:pt x="1957120" y="1621942"/>
                </a:lnTo>
                <a:lnTo>
                  <a:pt x="1940636" y="1667459"/>
                </a:lnTo>
                <a:lnTo>
                  <a:pt x="1925281" y="1713407"/>
                </a:lnTo>
                <a:lnTo>
                  <a:pt x="1910994" y="1759661"/>
                </a:lnTo>
                <a:lnTo>
                  <a:pt x="1897659" y="1806181"/>
                </a:lnTo>
                <a:lnTo>
                  <a:pt x="1884222" y="1856117"/>
                </a:lnTo>
                <a:lnTo>
                  <a:pt x="1871421" y="1906244"/>
                </a:lnTo>
                <a:lnTo>
                  <a:pt x="1859089" y="1956485"/>
                </a:lnTo>
                <a:lnTo>
                  <a:pt x="1847049" y="2006815"/>
                </a:lnTo>
                <a:lnTo>
                  <a:pt x="1835124" y="2057184"/>
                </a:lnTo>
                <a:lnTo>
                  <a:pt x="1823148" y="2107539"/>
                </a:lnTo>
                <a:lnTo>
                  <a:pt x="1810956" y="2157819"/>
                </a:lnTo>
                <a:lnTo>
                  <a:pt x="1798370" y="2207996"/>
                </a:lnTo>
                <a:lnTo>
                  <a:pt x="1785226" y="2258022"/>
                </a:lnTo>
                <a:lnTo>
                  <a:pt x="1771345" y="2307831"/>
                </a:lnTo>
                <a:lnTo>
                  <a:pt x="1756562" y="2357399"/>
                </a:lnTo>
                <a:lnTo>
                  <a:pt x="1740700" y="2406662"/>
                </a:lnTo>
                <a:lnTo>
                  <a:pt x="1724317" y="2453665"/>
                </a:lnTo>
                <a:lnTo>
                  <a:pt x="1706664" y="2500274"/>
                </a:lnTo>
                <a:lnTo>
                  <a:pt x="1687537" y="2546299"/>
                </a:lnTo>
                <a:lnTo>
                  <a:pt x="1666760" y="2591562"/>
                </a:lnTo>
                <a:lnTo>
                  <a:pt x="1644129" y="2635885"/>
                </a:lnTo>
                <a:lnTo>
                  <a:pt x="1619453" y="2679103"/>
                </a:lnTo>
                <a:lnTo>
                  <a:pt x="1615186" y="2685732"/>
                </a:lnTo>
                <a:lnTo>
                  <a:pt x="1641576" y="2685732"/>
                </a:lnTo>
                <a:lnTo>
                  <a:pt x="1660880" y="2652014"/>
                </a:lnTo>
                <a:lnTo>
                  <a:pt x="1682369" y="2610535"/>
                </a:lnTo>
                <a:lnTo>
                  <a:pt x="1702295" y="2568194"/>
                </a:lnTo>
                <a:lnTo>
                  <a:pt x="1720799" y="2525115"/>
                </a:lnTo>
                <a:lnTo>
                  <a:pt x="1739900" y="2476512"/>
                </a:lnTo>
                <a:lnTo>
                  <a:pt x="1757527" y="2427414"/>
                </a:lnTo>
                <a:lnTo>
                  <a:pt x="1773834" y="2377897"/>
                </a:lnTo>
                <a:lnTo>
                  <a:pt x="1789010" y="2328011"/>
                </a:lnTo>
                <a:lnTo>
                  <a:pt x="1803209" y="2277821"/>
                </a:lnTo>
                <a:lnTo>
                  <a:pt x="1816620" y="2227389"/>
                </a:lnTo>
                <a:lnTo>
                  <a:pt x="1829396" y="2176767"/>
                </a:lnTo>
                <a:lnTo>
                  <a:pt x="1841715" y="2126030"/>
                </a:lnTo>
                <a:lnTo>
                  <a:pt x="1853755" y="2075218"/>
                </a:lnTo>
                <a:lnTo>
                  <a:pt x="1865668" y="2024392"/>
                </a:lnTo>
                <a:lnTo>
                  <a:pt x="1877644" y="1973618"/>
                </a:lnTo>
                <a:lnTo>
                  <a:pt x="1889848" y="1922970"/>
                </a:lnTo>
                <a:lnTo>
                  <a:pt x="1902079" y="1873885"/>
                </a:lnTo>
                <a:lnTo>
                  <a:pt x="1914944" y="1825002"/>
                </a:lnTo>
                <a:lnTo>
                  <a:pt x="1928583" y="1776361"/>
                </a:lnTo>
                <a:lnTo>
                  <a:pt x="1943112" y="1728038"/>
                </a:lnTo>
                <a:lnTo>
                  <a:pt x="1958695" y="1680095"/>
                </a:lnTo>
                <a:lnTo>
                  <a:pt x="1975472" y="1632610"/>
                </a:lnTo>
                <a:lnTo>
                  <a:pt x="1993557" y="1585620"/>
                </a:lnTo>
                <a:lnTo>
                  <a:pt x="2013115" y="1539214"/>
                </a:lnTo>
                <a:lnTo>
                  <a:pt x="2034273" y="1493456"/>
                </a:lnTo>
                <a:lnTo>
                  <a:pt x="2057171" y="1448409"/>
                </a:lnTo>
                <a:lnTo>
                  <a:pt x="2081949" y="1404124"/>
                </a:lnTo>
                <a:lnTo>
                  <a:pt x="2108784" y="1360678"/>
                </a:lnTo>
                <a:lnTo>
                  <a:pt x="2137537" y="1318628"/>
                </a:lnTo>
                <a:lnTo>
                  <a:pt x="2166213" y="1280833"/>
                </a:lnTo>
                <a:lnTo>
                  <a:pt x="2166213" y="1250505"/>
                </a:lnTo>
                <a:close/>
              </a:path>
              <a:path w="2166620" h="2686050">
                <a:moveTo>
                  <a:pt x="2166213" y="578802"/>
                </a:moveTo>
                <a:lnTo>
                  <a:pt x="2140089" y="613308"/>
                </a:lnTo>
                <a:lnTo>
                  <a:pt x="2112683" y="652932"/>
                </a:lnTo>
                <a:lnTo>
                  <a:pt x="2087206" y="693267"/>
                </a:lnTo>
                <a:lnTo>
                  <a:pt x="2063724" y="734098"/>
                </a:lnTo>
                <a:lnTo>
                  <a:pt x="2040686" y="778090"/>
                </a:lnTo>
                <a:lnTo>
                  <a:pt x="2019350" y="822706"/>
                </a:lnTo>
                <a:lnTo>
                  <a:pt x="1999589" y="867918"/>
                </a:lnTo>
                <a:lnTo>
                  <a:pt x="1981301" y="913663"/>
                </a:lnTo>
                <a:lnTo>
                  <a:pt x="1964334" y="959904"/>
                </a:lnTo>
                <a:lnTo>
                  <a:pt x="1948599" y="1006576"/>
                </a:lnTo>
                <a:lnTo>
                  <a:pt x="1933943" y="1053642"/>
                </a:lnTo>
                <a:lnTo>
                  <a:pt x="1920252" y="1101051"/>
                </a:lnTo>
                <a:lnTo>
                  <a:pt x="1907425" y="1148753"/>
                </a:lnTo>
                <a:lnTo>
                  <a:pt x="1895309" y="1196708"/>
                </a:lnTo>
                <a:lnTo>
                  <a:pt x="1883791" y="1244854"/>
                </a:lnTo>
                <a:lnTo>
                  <a:pt x="1872754" y="1293139"/>
                </a:lnTo>
                <a:lnTo>
                  <a:pt x="1862086" y="1341539"/>
                </a:lnTo>
                <a:lnTo>
                  <a:pt x="1851634" y="1389976"/>
                </a:lnTo>
                <a:lnTo>
                  <a:pt x="1830959" y="1486827"/>
                </a:lnTo>
                <a:lnTo>
                  <a:pt x="1820481" y="1535125"/>
                </a:lnTo>
                <a:lnTo>
                  <a:pt x="1809737" y="1583283"/>
                </a:lnTo>
                <a:lnTo>
                  <a:pt x="1798624" y="1631251"/>
                </a:lnTo>
                <a:lnTo>
                  <a:pt x="1787004" y="1678978"/>
                </a:lnTo>
                <a:lnTo>
                  <a:pt x="1774317" y="1728139"/>
                </a:lnTo>
                <a:lnTo>
                  <a:pt x="1760829" y="1777123"/>
                </a:lnTo>
                <a:lnTo>
                  <a:pt x="1746427" y="1825866"/>
                </a:lnTo>
                <a:lnTo>
                  <a:pt x="1730997" y="1874278"/>
                </a:lnTo>
                <a:lnTo>
                  <a:pt x="1714423" y="1922310"/>
                </a:lnTo>
                <a:lnTo>
                  <a:pt x="1696580" y="1969858"/>
                </a:lnTo>
                <a:lnTo>
                  <a:pt x="1677365" y="2016861"/>
                </a:lnTo>
                <a:lnTo>
                  <a:pt x="1656651" y="2063242"/>
                </a:lnTo>
                <a:lnTo>
                  <a:pt x="1634312" y="2108924"/>
                </a:lnTo>
                <a:lnTo>
                  <a:pt x="1609966" y="2154136"/>
                </a:lnTo>
                <a:lnTo>
                  <a:pt x="1583778" y="2198090"/>
                </a:lnTo>
                <a:lnTo>
                  <a:pt x="1555724" y="2240686"/>
                </a:lnTo>
                <a:lnTo>
                  <a:pt x="1525778" y="2281834"/>
                </a:lnTo>
                <a:lnTo>
                  <a:pt x="1493926" y="2321458"/>
                </a:lnTo>
                <a:lnTo>
                  <a:pt x="1460119" y="2359456"/>
                </a:lnTo>
                <a:lnTo>
                  <a:pt x="1424355" y="2395740"/>
                </a:lnTo>
                <a:lnTo>
                  <a:pt x="1386598" y="2430234"/>
                </a:lnTo>
                <a:lnTo>
                  <a:pt x="1346822" y="2462822"/>
                </a:lnTo>
                <a:lnTo>
                  <a:pt x="1306690" y="2492616"/>
                </a:lnTo>
                <a:lnTo>
                  <a:pt x="1265580" y="2520708"/>
                </a:lnTo>
                <a:lnTo>
                  <a:pt x="1223594" y="2547264"/>
                </a:lnTo>
                <a:lnTo>
                  <a:pt x="1180846" y="2572461"/>
                </a:lnTo>
                <a:lnTo>
                  <a:pt x="1137412" y="2596489"/>
                </a:lnTo>
                <a:lnTo>
                  <a:pt x="1093419" y="2619540"/>
                </a:lnTo>
                <a:lnTo>
                  <a:pt x="1048956" y="2641765"/>
                </a:lnTo>
                <a:lnTo>
                  <a:pt x="1004138" y="2663367"/>
                </a:lnTo>
                <a:lnTo>
                  <a:pt x="956398" y="2685732"/>
                </a:lnTo>
                <a:lnTo>
                  <a:pt x="995934" y="2685732"/>
                </a:lnTo>
                <a:lnTo>
                  <a:pt x="1065898" y="2652179"/>
                </a:lnTo>
                <a:lnTo>
                  <a:pt x="1111681" y="2629116"/>
                </a:lnTo>
                <a:lnTo>
                  <a:pt x="1156982" y="2605151"/>
                </a:lnTo>
                <a:lnTo>
                  <a:pt x="1201674" y="2580081"/>
                </a:lnTo>
                <a:lnTo>
                  <a:pt x="1245654" y="2553716"/>
                </a:lnTo>
                <a:lnTo>
                  <a:pt x="1288808" y="2525865"/>
                </a:lnTo>
                <a:lnTo>
                  <a:pt x="1329550" y="2497226"/>
                </a:lnTo>
                <a:lnTo>
                  <a:pt x="1368793" y="2466975"/>
                </a:lnTo>
                <a:lnTo>
                  <a:pt x="1406486" y="2435110"/>
                </a:lnTo>
                <a:lnTo>
                  <a:pt x="1442593" y="2401620"/>
                </a:lnTo>
                <a:lnTo>
                  <a:pt x="1477060" y="2366518"/>
                </a:lnTo>
                <a:lnTo>
                  <a:pt x="1509826" y="2329802"/>
                </a:lnTo>
                <a:lnTo>
                  <a:pt x="1540865" y="2291461"/>
                </a:lnTo>
                <a:lnTo>
                  <a:pt x="1570101" y="2251494"/>
                </a:lnTo>
                <a:lnTo>
                  <a:pt x="1597507" y="2209914"/>
                </a:lnTo>
                <a:lnTo>
                  <a:pt x="1622552" y="2167890"/>
                </a:lnTo>
                <a:lnTo>
                  <a:pt x="1645932" y="2124951"/>
                </a:lnTo>
                <a:lnTo>
                  <a:pt x="1667738" y="2081199"/>
                </a:lnTo>
                <a:lnTo>
                  <a:pt x="1688058" y="2036711"/>
                </a:lnTo>
                <a:lnTo>
                  <a:pt x="1706994" y="1991588"/>
                </a:lnTo>
                <a:lnTo>
                  <a:pt x="1724647" y="1945919"/>
                </a:lnTo>
                <a:lnTo>
                  <a:pt x="1741106" y="1899793"/>
                </a:lnTo>
                <a:lnTo>
                  <a:pt x="1756473" y="1853311"/>
                </a:lnTo>
                <a:lnTo>
                  <a:pt x="1770824" y="1806549"/>
                </a:lnTo>
                <a:lnTo>
                  <a:pt x="1784921" y="1757133"/>
                </a:lnTo>
                <a:lnTo>
                  <a:pt x="1798129" y="1707464"/>
                </a:lnTo>
                <a:lnTo>
                  <a:pt x="1810575" y="1657565"/>
                </a:lnTo>
                <a:lnTo>
                  <a:pt x="1822411" y="1607489"/>
                </a:lnTo>
                <a:lnTo>
                  <a:pt x="1833765" y="1557274"/>
                </a:lnTo>
                <a:lnTo>
                  <a:pt x="1844789" y="1506956"/>
                </a:lnTo>
                <a:lnTo>
                  <a:pt x="1855622" y="1456588"/>
                </a:lnTo>
                <a:lnTo>
                  <a:pt x="1866404" y="1406207"/>
                </a:lnTo>
                <a:lnTo>
                  <a:pt x="1877263" y="1355852"/>
                </a:lnTo>
                <a:lnTo>
                  <a:pt x="1888350" y="1305560"/>
                </a:lnTo>
                <a:lnTo>
                  <a:pt x="1899805" y="1255382"/>
                </a:lnTo>
                <a:lnTo>
                  <a:pt x="1911769" y="1205344"/>
                </a:lnTo>
                <a:lnTo>
                  <a:pt x="1924380" y="1155509"/>
                </a:lnTo>
                <a:lnTo>
                  <a:pt x="1937778" y="1105903"/>
                </a:lnTo>
                <a:lnTo>
                  <a:pt x="1952104" y="1056563"/>
                </a:lnTo>
                <a:lnTo>
                  <a:pt x="1967496" y="1007541"/>
                </a:lnTo>
                <a:lnTo>
                  <a:pt x="1984095" y="958875"/>
                </a:lnTo>
                <a:lnTo>
                  <a:pt x="2002053" y="910615"/>
                </a:lnTo>
                <a:lnTo>
                  <a:pt x="2021484" y="862787"/>
                </a:lnTo>
                <a:lnTo>
                  <a:pt x="2041309" y="818451"/>
                </a:lnTo>
                <a:lnTo>
                  <a:pt x="2062962" y="774522"/>
                </a:lnTo>
                <a:lnTo>
                  <a:pt x="2086432" y="731177"/>
                </a:lnTo>
                <a:lnTo>
                  <a:pt x="2111705" y="688619"/>
                </a:lnTo>
                <a:lnTo>
                  <a:pt x="2138769" y="647039"/>
                </a:lnTo>
                <a:lnTo>
                  <a:pt x="2166213" y="608596"/>
                </a:lnTo>
                <a:lnTo>
                  <a:pt x="2166213" y="578802"/>
                </a:lnTo>
                <a:close/>
              </a:path>
              <a:path w="2166620" h="2686050">
                <a:moveTo>
                  <a:pt x="2166213" y="0"/>
                </a:moveTo>
                <a:lnTo>
                  <a:pt x="2123211" y="34048"/>
                </a:lnTo>
                <a:lnTo>
                  <a:pt x="2083930" y="67462"/>
                </a:lnTo>
                <a:lnTo>
                  <a:pt x="2045779" y="102158"/>
                </a:lnTo>
                <a:lnTo>
                  <a:pt x="2008809" y="138074"/>
                </a:lnTo>
                <a:lnTo>
                  <a:pt x="1973033" y="175196"/>
                </a:lnTo>
                <a:lnTo>
                  <a:pt x="1938502" y="213461"/>
                </a:lnTo>
                <a:lnTo>
                  <a:pt x="1905241" y="252844"/>
                </a:lnTo>
                <a:lnTo>
                  <a:pt x="1873288" y="293293"/>
                </a:lnTo>
                <a:lnTo>
                  <a:pt x="1842681" y="334784"/>
                </a:lnTo>
                <a:lnTo>
                  <a:pt x="1813458" y="377253"/>
                </a:lnTo>
                <a:lnTo>
                  <a:pt x="1785645" y="420674"/>
                </a:lnTo>
                <a:lnTo>
                  <a:pt x="1759292" y="465010"/>
                </a:lnTo>
                <a:lnTo>
                  <a:pt x="1734134" y="510628"/>
                </a:lnTo>
                <a:lnTo>
                  <a:pt x="1710550" y="557110"/>
                </a:lnTo>
                <a:lnTo>
                  <a:pt x="1688566" y="604367"/>
                </a:lnTo>
                <a:lnTo>
                  <a:pt x="1668195" y="652348"/>
                </a:lnTo>
                <a:lnTo>
                  <a:pt x="1649501" y="701001"/>
                </a:lnTo>
                <a:lnTo>
                  <a:pt x="1632470" y="750277"/>
                </a:lnTo>
                <a:lnTo>
                  <a:pt x="1618005" y="797344"/>
                </a:lnTo>
                <a:lnTo>
                  <a:pt x="1604949" y="844778"/>
                </a:lnTo>
                <a:lnTo>
                  <a:pt x="1593075" y="892530"/>
                </a:lnTo>
                <a:lnTo>
                  <a:pt x="1582216" y="940523"/>
                </a:lnTo>
                <a:lnTo>
                  <a:pt x="1572145" y="988707"/>
                </a:lnTo>
                <a:lnTo>
                  <a:pt x="1562684" y="1037018"/>
                </a:lnTo>
                <a:lnTo>
                  <a:pt x="1553616" y="1085380"/>
                </a:lnTo>
                <a:lnTo>
                  <a:pt x="1535582" y="1183690"/>
                </a:lnTo>
                <a:lnTo>
                  <a:pt x="1526311" y="1232979"/>
                </a:lnTo>
                <a:lnTo>
                  <a:pt x="1516595" y="1282230"/>
                </a:lnTo>
                <a:lnTo>
                  <a:pt x="1506232" y="1331341"/>
                </a:lnTo>
                <a:lnTo>
                  <a:pt x="1495005" y="1380210"/>
                </a:lnTo>
                <a:lnTo>
                  <a:pt x="1482750" y="1428762"/>
                </a:lnTo>
                <a:lnTo>
                  <a:pt x="1469224" y="1476895"/>
                </a:lnTo>
                <a:lnTo>
                  <a:pt x="1454238" y="1524508"/>
                </a:lnTo>
                <a:lnTo>
                  <a:pt x="1437601" y="1571510"/>
                </a:lnTo>
                <a:lnTo>
                  <a:pt x="1419098" y="1617814"/>
                </a:lnTo>
                <a:lnTo>
                  <a:pt x="1398524" y="1663306"/>
                </a:lnTo>
                <a:lnTo>
                  <a:pt x="1375676" y="1707896"/>
                </a:lnTo>
                <a:lnTo>
                  <a:pt x="1350365" y="1751507"/>
                </a:lnTo>
                <a:lnTo>
                  <a:pt x="1322679" y="1793836"/>
                </a:lnTo>
                <a:lnTo>
                  <a:pt x="1293050" y="1834629"/>
                </a:lnTo>
                <a:lnTo>
                  <a:pt x="1261592" y="1873910"/>
                </a:lnTo>
                <a:lnTo>
                  <a:pt x="1228445" y="1911731"/>
                </a:lnTo>
                <a:lnTo>
                  <a:pt x="1193736" y="1948167"/>
                </a:lnTo>
                <a:lnTo>
                  <a:pt x="1157605" y="1983257"/>
                </a:lnTo>
                <a:lnTo>
                  <a:pt x="1120190" y="2017039"/>
                </a:lnTo>
                <a:lnTo>
                  <a:pt x="1081620" y="2049576"/>
                </a:lnTo>
                <a:lnTo>
                  <a:pt x="1042035" y="2080933"/>
                </a:lnTo>
                <a:lnTo>
                  <a:pt x="1001560" y="2111133"/>
                </a:lnTo>
                <a:lnTo>
                  <a:pt x="960323" y="2140242"/>
                </a:lnTo>
                <a:lnTo>
                  <a:pt x="918476" y="2168321"/>
                </a:lnTo>
                <a:lnTo>
                  <a:pt x="876147" y="2195398"/>
                </a:lnTo>
                <a:lnTo>
                  <a:pt x="833742" y="2221357"/>
                </a:lnTo>
                <a:lnTo>
                  <a:pt x="790803" y="2246592"/>
                </a:lnTo>
                <a:lnTo>
                  <a:pt x="747407" y="2271191"/>
                </a:lnTo>
                <a:lnTo>
                  <a:pt x="703605" y="2295271"/>
                </a:lnTo>
                <a:lnTo>
                  <a:pt x="659460" y="2318893"/>
                </a:lnTo>
                <a:lnTo>
                  <a:pt x="346862" y="2479700"/>
                </a:lnTo>
                <a:lnTo>
                  <a:pt x="302488" y="2503132"/>
                </a:lnTo>
                <a:lnTo>
                  <a:pt x="258406" y="2526944"/>
                </a:lnTo>
                <a:lnTo>
                  <a:pt x="214655" y="2551252"/>
                </a:lnTo>
                <a:lnTo>
                  <a:pt x="171310" y="2576131"/>
                </a:lnTo>
                <a:lnTo>
                  <a:pt x="128460" y="2601671"/>
                </a:lnTo>
                <a:lnTo>
                  <a:pt x="86144" y="2627985"/>
                </a:lnTo>
                <a:lnTo>
                  <a:pt x="44437" y="2655151"/>
                </a:lnTo>
                <a:lnTo>
                  <a:pt x="3543" y="2683179"/>
                </a:lnTo>
                <a:lnTo>
                  <a:pt x="0" y="2685732"/>
                </a:lnTo>
                <a:lnTo>
                  <a:pt x="34137" y="2685732"/>
                </a:lnTo>
                <a:lnTo>
                  <a:pt x="37807" y="2683179"/>
                </a:lnTo>
                <a:lnTo>
                  <a:pt x="78752" y="2656001"/>
                </a:lnTo>
                <a:lnTo>
                  <a:pt x="120345" y="2629662"/>
                </a:lnTo>
                <a:lnTo>
                  <a:pt x="162483" y="2604071"/>
                </a:lnTo>
                <a:lnTo>
                  <a:pt x="205130" y="2579141"/>
                </a:lnTo>
                <a:lnTo>
                  <a:pt x="248208" y="2554795"/>
                </a:lnTo>
                <a:lnTo>
                  <a:pt x="291642" y="2530945"/>
                </a:lnTo>
                <a:lnTo>
                  <a:pt x="335381" y="2507500"/>
                </a:lnTo>
                <a:lnTo>
                  <a:pt x="379349" y="2484386"/>
                </a:lnTo>
                <a:lnTo>
                  <a:pt x="600303" y="2370798"/>
                </a:lnTo>
                <a:lnTo>
                  <a:pt x="687971" y="2324709"/>
                </a:lnTo>
                <a:lnTo>
                  <a:pt x="731380" y="2301176"/>
                </a:lnTo>
                <a:lnTo>
                  <a:pt x="774420" y="2277224"/>
                </a:lnTo>
                <a:lnTo>
                  <a:pt x="816546" y="2252992"/>
                </a:lnTo>
                <a:lnTo>
                  <a:pt x="858405" y="2228062"/>
                </a:lnTo>
                <a:lnTo>
                  <a:pt x="899883" y="2202370"/>
                </a:lnTo>
                <a:lnTo>
                  <a:pt x="940904" y="2175853"/>
                </a:lnTo>
                <a:lnTo>
                  <a:pt x="981354" y="2148459"/>
                </a:lnTo>
                <a:lnTo>
                  <a:pt x="1021143" y="2120125"/>
                </a:lnTo>
                <a:lnTo>
                  <a:pt x="1060157" y="2090788"/>
                </a:lnTo>
                <a:lnTo>
                  <a:pt x="1098308" y="2060397"/>
                </a:lnTo>
                <a:lnTo>
                  <a:pt x="1135494" y="2028875"/>
                </a:lnTo>
                <a:lnTo>
                  <a:pt x="1171625" y="1996186"/>
                </a:lnTo>
                <a:lnTo>
                  <a:pt x="1206588" y="1962251"/>
                </a:lnTo>
                <a:lnTo>
                  <a:pt x="1240282" y="1927009"/>
                </a:lnTo>
                <a:lnTo>
                  <a:pt x="1272628" y="1890420"/>
                </a:lnTo>
                <a:lnTo>
                  <a:pt x="1305725" y="1849424"/>
                </a:lnTo>
                <a:lnTo>
                  <a:pt x="1336700" y="1806968"/>
                </a:lnTo>
                <a:lnTo>
                  <a:pt x="1365516" y="1763102"/>
                </a:lnTo>
                <a:lnTo>
                  <a:pt x="1392097" y="1717865"/>
                </a:lnTo>
                <a:lnTo>
                  <a:pt x="1416392" y="1671269"/>
                </a:lnTo>
                <a:lnTo>
                  <a:pt x="1438325" y="1623377"/>
                </a:lnTo>
                <a:lnTo>
                  <a:pt x="1456131" y="1578978"/>
                </a:lnTo>
                <a:lnTo>
                  <a:pt x="1472196" y="1533982"/>
                </a:lnTo>
                <a:lnTo>
                  <a:pt x="1486712" y="1488478"/>
                </a:lnTo>
                <a:lnTo>
                  <a:pt x="1499844" y="1442554"/>
                </a:lnTo>
                <a:lnTo>
                  <a:pt x="1511782" y="1396301"/>
                </a:lnTo>
                <a:lnTo>
                  <a:pt x="1522704" y="1349806"/>
                </a:lnTo>
                <a:lnTo>
                  <a:pt x="1532788" y="1303147"/>
                </a:lnTo>
                <a:lnTo>
                  <a:pt x="1543050" y="1252042"/>
                </a:lnTo>
                <a:lnTo>
                  <a:pt x="1552841" y="1200810"/>
                </a:lnTo>
                <a:lnTo>
                  <a:pt x="1562392" y="1149527"/>
                </a:lnTo>
                <a:lnTo>
                  <a:pt x="1571904" y="1098232"/>
                </a:lnTo>
                <a:lnTo>
                  <a:pt x="1581632" y="1046988"/>
                </a:lnTo>
                <a:lnTo>
                  <a:pt x="1591754" y="995845"/>
                </a:lnTo>
                <a:lnTo>
                  <a:pt x="1602511" y="944880"/>
                </a:lnTo>
                <a:lnTo>
                  <a:pt x="1614119" y="894130"/>
                </a:lnTo>
                <a:lnTo>
                  <a:pt x="1626793" y="843673"/>
                </a:lnTo>
                <a:lnTo>
                  <a:pt x="1640763" y="793546"/>
                </a:lnTo>
                <a:lnTo>
                  <a:pt x="1656219" y="743813"/>
                </a:lnTo>
                <a:lnTo>
                  <a:pt x="1673402" y="694524"/>
                </a:lnTo>
                <a:lnTo>
                  <a:pt x="1692541" y="645756"/>
                </a:lnTo>
                <a:lnTo>
                  <a:pt x="1713509" y="597725"/>
                </a:lnTo>
                <a:lnTo>
                  <a:pt x="1736153" y="550456"/>
                </a:lnTo>
                <a:lnTo>
                  <a:pt x="1760423" y="503999"/>
                </a:lnTo>
                <a:lnTo>
                  <a:pt x="1786280" y="458393"/>
                </a:lnTo>
                <a:lnTo>
                  <a:pt x="1813674" y="413702"/>
                </a:lnTo>
                <a:lnTo>
                  <a:pt x="1842579" y="369951"/>
                </a:lnTo>
                <a:lnTo>
                  <a:pt x="1872957" y="327215"/>
                </a:lnTo>
                <a:lnTo>
                  <a:pt x="1904771" y="285534"/>
                </a:lnTo>
                <a:lnTo>
                  <a:pt x="1937969" y="244944"/>
                </a:lnTo>
                <a:lnTo>
                  <a:pt x="1972513" y="205498"/>
                </a:lnTo>
                <a:lnTo>
                  <a:pt x="2008365" y="167259"/>
                </a:lnTo>
                <a:lnTo>
                  <a:pt x="2045500" y="130263"/>
                </a:lnTo>
                <a:lnTo>
                  <a:pt x="2081949" y="96316"/>
                </a:lnTo>
                <a:lnTo>
                  <a:pt x="2119426" y="63703"/>
                </a:lnTo>
                <a:lnTo>
                  <a:pt x="2157920" y="32435"/>
                </a:lnTo>
                <a:lnTo>
                  <a:pt x="2166213" y="26149"/>
                </a:lnTo>
                <a:lnTo>
                  <a:pt x="2166213" y="0"/>
                </a:lnTo>
                <a:close/>
              </a:path>
            </a:pathLst>
          </a:custGeom>
          <a:solidFill>
            <a:srgbClr val="2D5D0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0" y="0"/>
            <a:ext cx="1214120" cy="1432560"/>
            <a:chOff x="0" y="0"/>
            <a:chExt cx="1214120" cy="1432560"/>
          </a:xfrm>
        </p:grpSpPr>
        <p:sp>
          <p:nvSpPr>
            <p:cNvPr id="7" name="object 7"/>
            <p:cNvSpPr/>
            <p:nvPr/>
          </p:nvSpPr>
          <p:spPr>
            <a:xfrm>
              <a:off x="0" y="0"/>
              <a:ext cx="1214120" cy="1432560"/>
            </a:xfrm>
            <a:custGeom>
              <a:avLst/>
              <a:gdLst/>
              <a:ahLst/>
              <a:cxnLst/>
              <a:rect l="l" t="t" r="r" b="b"/>
              <a:pathLst>
                <a:path w="1214120" h="1432560">
                  <a:moveTo>
                    <a:pt x="676262" y="0"/>
                  </a:moveTo>
                  <a:lnTo>
                    <a:pt x="653110" y="0"/>
                  </a:lnTo>
                  <a:lnTo>
                    <a:pt x="652233" y="482"/>
                  </a:lnTo>
                  <a:lnTo>
                    <a:pt x="607453" y="23177"/>
                  </a:lnTo>
                  <a:lnTo>
                    <a:pt x="562127" y="44869"/>
                  </a:lnTo>
                  <a:lnTo>
                    <a:pt x="425208" y="108356"/>
                  </a:lnTo>
                  <a:lnTo>
                    <a:pt x="380072" y="130429"/>
                  </a:lnTo>
                  <a:lnTo>
                    <a:pt x="335572" y="153682"/>
                  </a:lnTo>
                  <a:lnTo>
                    <a:pt x="291960" y="178549"/>
                  </a:lnTo>
                  <a:lnTo>
                    <a:pt x="249466" y="205460"/>
                  </a:lnTo>
                  <a:lnTo>
                    <a:pt x="209918" y="233908"/>
                  </a:lnTo>
                  <a:lnTo>
                    <a:pt x="172605" y="264731"/>
                  </a:lnTo>
                  <a:lnTo>
                    <a:pt x="137642" y="297929"/>
                  </a:lnTo>
                  <a:lnTo>
                    <a:pt x="105117" y="333514"/>
                  </a:lnTo>
                  <a:lnTo>
                    <a:pt x="75145" y="371475"/>
                  </a:lnTo>
                  <a:lnTo>
                    <a:pt x="47853" y="411810"/>
                  </a:lnTo>
                  <a:lnTo>
                    <a:pt x="23723" y="453212"/>
                  </a:lnTo>
                  <a:lnTo>
                    <a:pt x="1981" y="495871"/>
                  </a:lnTo>
                  <a:lnTo>
                    <a:pt x="0" y="500329"/>
                  </a:lnTo>
                  <a:lnTo>
                    <a:pt x="0" y="528294"/>
                  </a:lnTo>
                  <a:lnTo>
                    <a:pt x="2336" y="522693"/>
                  </a:lnTo>
                  <a:lnTo>
                    <a:pt x="23812" y="477761"/>
                  </a:lnTo>
                  <a:lnTo>
                    <a:pt x="48120" y="433781"/>
                  </a:lnTo>
                  <a:lnTo>
                    <a:pt x="75133" y="391718"/>
                  </a:lnTo>
                  <a:lnTo>
                    <a:pt x="104940" y="351764"/>
                  </a:lnTo>
                  <a:lnTo>
                    <a:pt x="137579" y="314147"/>
                  </a:lnTo>
                  <a:lnTo>
                    <a:pt x="173101" y="279031"/>
                  </a:lnTo>
                  <a:lnTo>
                    <a:pt x="211569" y="246634"/>
                  </a:lnTo>
                  <a:lnTo>
                    <a:pt x="253377" y="216344"/>
                  </a:lnTo>
                  <a:lnTo>
                    <a:pt x="296684" y="188683"/>
                  </a:lnTo>
                  <a:lnTo>
                    <a:pt x="341223" y="163182"/>
                  </a:lnTo>
                  <a:lnTo>
                    <a:pt x="386727" y="139382"/>
                  </a:lnTo>
                  <a:lnTo>
                    <a:pt x="432943" y="116814"/>
                  </a:lnTo>
                  <a:lnTo>
                    <a:pt x="573189" y="51816"/>
                  </a:lnTo>
                  <a:lnTo>
                    <a:pt x="619582" y="29502"/>
                  </a:lnTo>
                  <a:lnTo>
                    <a:pt x="665365" y="6070"/>
                  </a:lnTo>
                  <a:lnTo>
                    <a:pt x="676262" y="0"/>
                  </a:lnTo>
                  <a:close/>
                </a:path>
                <a:path w="1214120" h="1432560">
                  <a:moveTo>
                    <a:pt x="1213713" y="0"/>
                  </a:moveTo>
                  <a:lnTo>
                    <a:pt x="1196467" y="0"/>
                  </a:lnTo>
                  <a:lnTo>
                    <a:pt x="1168527" y="25184"/>
                  </a:lnTo>
                  <a:lnTo>
                    <a:pt x="1131303" y="55600"/>
                  </a:lnTo>
                  <a:lnTo>
                    <a:pt x="1092809" y="84366"/>
                  </a:lnTo>
                  <a:lnTo>
                    <a:pt x="1053198" y="111658"/>
                  </a:lnTo>
                  <a:lnTo>
                    <a:pt x="1012609" y="137668"/>
                  </a:lnTo>
                  <a:lnTo>
                    <a:pt x="971194" y="162572"/>
                  </a:lnTo>
                  <a:lnTo>
                    <a:pt x="929106" y="186563"/>
                  </a:lnTo>
                  <a:lnTo>
                    <a:pt x="886472" y="209829"/>
                  </a:lnTo>
                  <a:lnTo>
                    <a:pt x="843445" y="232549"/>
                  </a:lnTo>
                  <a:lnTo>
                    <a:pt x="670433" y="321703"/>
                  </a:lnTo>
                  <a:lnTo>
                    <a:pt x="627684" y="344487"/>
                  </a:lnTo>
                  <a:lnTo>
                    <a:pt x="585419" y="367842"/>
                  </a:lnTo>
                  <a:lnTo>
                    <a:pt x="540804" y="393801"/>
                  </a:lnTo>
                  <a:lnTo>
                    <a:pt x="496747" y="421017"/>
                  </a:lnTo>
                  <a:lnTo>
                    <a:pt x="453555" y="449681"/>
                  </a:lnTo>
                  <a:lnTo>
                    <a:pt x="411480" y="479958"/>
                  </a:lnTo>
                  <a:lnTo>
                    <a:pt x="370814" y="512000"/>
                  </a:lnTo>
                  <a:lnTo>
                    <a:pt x="331838" y="545985"/>
                  </a:lnTo>
                  <a:lnTo>
                    <a:pt x="294817" y="582091"/>
                  </a:lnTo>
                  <a:lnTo>
                    <a:pt x="260032" y="620483"/>
                  </a:lnTo>
                  <a:lnTo>
                    <a:pt x="228130" y="660996"/>
                  </a:lnTo>
                  <a:lnTo>
                    <a:pt x="199364" y="703630"/>
                  </a:lnTo>
                  <a:lnTo>
                    <a:pt x="173888" y="748284"/>
                  </a:lnTo>
                  <a:lnTo>
                    <a:pt x="151815" y="794893"/>
                  </a:lnTo>
                  <a:lnTo>
                    <a:pt x="132219" y="845896"/>
                  </a:lnTo>
                  <a:lnTo>
                    <a:pt x="115824" y="897966"/>
                  </a:lnTo>
                  <a:lnTo>
                    <a:pt x="101993" y="950772"/>
                  </a:lnTo>
                  <a:lnTo>
                    <a:pt x="90119" y="1004036"/>
                  </a:lnTo>
                  <a:lnTo>
                    <a:pt x="80556" y="1052271"/>
                  </a:lnTo>
                  <a:lnTo>
                    <a:pt x="71475" y="1100645"/>
                  </a:lnTo>
                  <a:lnTo>
                    <a:pt x="62471" y="1149032"/>
                  </a:lnTo>
                  <a:lnTo>
                    <a:pt x="53111" y="1197330"/>
                  </a:lnTo>
                  <a:lnTo>
                    <a:pt x="42951" y="1245412"/>
                  </a:lnTo>
                  <a:lnTo>
                    <a:pt x="31572" y="1293164"/>
                  </a:lnTo>
                  <a:lnTo>
                    <a:pt x="18529" y="1340497"/>
                  </a:lnTo>
                  <a:lnTo>
                    <a:pt x="3416" y="1387271"/>
                  </a:lnTo>
                  <a:lnTo>
                    <a:pt x="0" y="1396225"/>
                  </a:lnTo>
                  <a:lnTo>
                    <a:pt x="0" y="1432394"/>
                  </a:lnTo>
                  <a:lnTo>
                    <a:pt x="25019" y="1365123"/>
                  </a:lnTo>
                  <a:lnTo>
                    <a:pt x="40932" y="1311173"/>
                  </a:lnTo>
                  <a:lnTo>
                    <a:pt x="54368" y="1256563"/>
                  </a:lnTo>
                  <a:lnTo>
                    <a:pt x="65989" y="1201521"/>
                  </a:lnTo>
                  <a:lnTo>
                    <a:pt x="76517" y="1146263"/>
                  </a:lnTo>
                  <a:lnTo>
                    <a:pt x="85661" y="1096352"/>
                  </a:lnTo>
                  <a:lnTo>
                    <a:pt x="95034" y="1046289"/>
                  </a:lnTo>
                  <a:lnTo>
                    <a:pt x="105156" y="996302"/>
                  </a:lnTo>
                  <a:lnTo>
                    <a:pt x="116509" y="946632"/>
                  </a:lnTo>
                  <a:lnTo>
                    <a:pt x="129590" y="897521"/>
                  </a:lnTo>
                  <a:lnTo>
                    <a:pt x="144919" y="849185"/>
                  </a:lnTo>
                  <a:lnTo>
                    <a:pt x="162966" y="801865"/>
                  </a:lnTo>
                  <a:lnTo>
                    <a:pt x="184251" y="755789"/>
                  </a:lnTo>
                  <a:lnTo>
                    <a:pt x="209270" y="711212"/>
                  </a:lnTo>
                  <a:lnTo>
                    <a:pt x="235788" y="671588"/>
                  </a:lnTo>
                  <a:lnTo>
                    <a:pt x="264909" y="634072"/>
                  </a:lnTo>
                  <a:lnTo>
                    <a:pt x="296341" y="598525"/>
                  </a:lnTo>
                  <a:lnTo>
                    <a:pt x="329831" y="564870"/>
                  </a:lnTo>
                  <a:lnTo>
                    <a:pt x="365125" y="532993"/>
                  </a:lnTo>
                  <a:lnTo>
                    <a:pt x="401955" y="502793"/>
                  </a:lnTo>
                  <a:lnTo>
                    <a:pt x="440042" y="474179"/>
                  </a:lnTo>
                  <a:lnTo>
                    <a:pt x="479145" y="447040"/>
                  </a:lnTo>
                  <a:lnTo>
                    <a:pt x="518985" y="421284"/>
                  </a:lnTo>
                  <a:lnTo>
                    <a:pt x="560654" y="396036"/>
                  </a:lnTo>
                  <a:lnTo>
                    <a:pt x="603072" y="371792"/>
                  </a:lnTo>
                  <a:lnTo>
                    <a:pt x="646061" y="348310"/>
                  </a:lnTo>
                  <a:lnTo>
                    <a:pt x="689508" y="325424"/>
                  </a:lnTo>
                  <a:lnTo>
                    <a:pt x="864666" y="235610"/>
                  </a:lnTo>
                  <a:lnTo>
                    <a:pt x="908075" y="212559"/>
                  </a:lnTo>
                  <a:lnTo>
                    <a:pt x="951014" y="188874"/>
                  </a:lnTo>
                  <a:lnTo>
                    <a:pt x="993355" y="164350"/>
                  </a:lnTo>
                  <a:lnTo>
                    <a:pt x="1034948" y="138760"/>
                  </a:lnTo>
                  <a:lnTo>
                    <a:pt x="1075639" y="111925"/>
                  </a:lnTo>
                  <a:lnTo>
                    <a:pt x="1115275" y="83616"/>
                  </a:lnTo>
                  <a:lnTo>
                    <a:pt x="1153718" y="53657"/>
                  </a:lnTo>
                  <a:lnTo>
                    <a:pt x="1190815" y="21831"/>
                  </a:lnTo>
                  <a:lnTo>
                    <a:pt x="1213713" y="0"/>
                  </a:lnTo>
                  <a:close/>
                </a:path>
              </a:pathLst>
            </a:custGeom>
            <a:solidFill>
              <a:srgbClr val="2D5D0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13352" cy="168902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0" y="5011305"/>
            <a:ext cx="1488440" cy="2298700"/>
          </a:xfrm>
          <a:custGeom>
            <a:avLst/>
            <a:gdLst/>
            <a:ahLst/>
            <a:cxnLst/>
            <a:rect l="l" t="t" r="r" b="b"/>
            <a:pathLst>
              <a:path w="1488440" h="2298700">
                <a:moveTo>
                  <a:pt x="1487975" y="2298700"/>
                </a:moveTo>
                <a:lnTo>
                  <a:pt x="1453076" y="2298700"/>
                </a:lnTo>
                <a:lnTo>
                  <a:pt x="1433949" y="2260600"/>
                </a:lnTo>
                <a:lnTo>
                  <a:pt x="1407525" y="2222500"/>
                </a:lnTo>
                <a:lnTo>
                  <a:pt x="1381532" y="2184400"/>
                </a:lnTo>
                <a:lnTo>
                  <a:pt x="1356083" y="2133600"/>
                </a:lnTo>
                <a:lnTo>
                  <a:pt x="1331291" y="2095500"/>
                </a:lnTo>
                <a:lnTo>
                  <a:pt x="1307270" y="2044700"/>
                </a:lnTo>
                <a:lnTo>
                  <a:pt x="1284132" y="2006600"/>
                </a:lnTo>
                <a:lnTo>
                  <a:pt x="1261990" y="1955800"/>
                </a:lnTo>
                <a:lnTo>
                  <a:pt x="1240957" y="1905000"/>
                </a:lnTo>
                <a:lnTo>
                  <a:pt x="1221147" y="1866900"/>
                </a:lnTo>
                <a:lnTo>
                  <a:pt x="1202673" y="1816100"/>
                </a:lnTo>
                <a:lnTo>
                  <a:pt x="1185647" y="1765300"/>
                </a:lnTo>
                <a:lnTo>
                  <a:pt x="1170182" y="1714500"/>
                </a:lnTo>
                <a:lnTo>
                  <a:pt x="1155099" y="1663700"/>
                </a:lnTo>
                <a:lnTo>
                  <a:pt x="1140333" y="1612900"/>
                </a:lnTo>
                <a:lnTo>
                  <a:pt x="1125886" y="1562100"/>
                </a:lnTo>
                <a:lnTo>
                  <a:pt x="1111755" y="1511300"/>
                </a:lnTo>
                <a:lnTo>
                  <a:pt x="1097943" y="1460500"/>
                </a:lnTo>
                <a:lnTo>
                  <a:pt x="1084447" y="1409700"/>
                </a:lnTo>
                <a:lnTo>
                  <a:pt x="1074802" y="1358900"/>
                </a:lnTo>
                <a:lnTo>
                  <a:pt x="1066586" y="1320800"/>
                </a:lnTo>
                <a:lnTo>
                  <a:pt x="1058727" y="1270000"/>
                </a:lnTo>
                <a:lnTo>
                  <a:pt x="1050154" y="1231900"/>
                </a:lnTo>
                <a:lnTo>
                  <a:pt x="1049291" y="1219200"/>
                </a:lnTo>
                <a:lnTo>
                  <a:pt x="1052535" y="1206500"/>
                </a:lnTo>
                <a:lnTo>
                  <a:pt x="1072064" y="1206500"/>
                </a:lnTo>
                <a:lnTo>
                  <a:pt x="1062047" y="1168400"/>
                </a:lnTo>
                <a:lnTo>
                  <a:pt x="1057656" y="1143000"/>
                </a:lnTo>
                <a:lnTo>
                  <a:pt x="1058802" y="1104900"/>
                </a:lnTo>
                <a:lnTo>
                  <a:pt x="1065395" y="1079500"/>
                </a:lnTo>
                <a:lnTo>
                  <a:pt x="1079229" y="1028700"/>
                </a:lnTo>
                <a:lnTo>
                  <a:pt x="1086481" y="977900"/>
                </a:lnTo>
                <a:lnTo>
                  <a:pt x="1087217" y="927100"/>
                </a:lnTo>
                <a:lnTo>
                  <a:pt x="1081504" y="876300"/>
                </a:lnTo>
                <a:lnTo>
                  <a:pt x="1069409" y="825500"/>
                </a:lnTo>
                <a:lnTo>
                  <a:pt x="1050998" y="774700"/>
                </a:lnTo>
                <a:lnTo>
                  <a:pt x="1026339" y="723900"/>
                </a:lnTo>
                <a:lnTo>
                  <a:pt x="999132" y="685800"/>
                </a:lnTo>
                <a:lnTo>
                  <a:pt x="970097" y="635000"/>
                </a:lnTo>
                <a:lnTo>
                  <a:pt x="939232" y="596900"/>
                </a:lnTo>
                <a:lnTo>
                  <a:pt x="906539" y="558800"/>
                </a:lnTo>
                <a:lnTo>
                  <a:pt x="872016" y="520700"/>
                </a:lnTo>
                <a:lnTo>
                  <a:pt x="834834" y="482600"/>
                </a:lnTo>
                <a:lnTo>
                  <a:pt x="796886" y="444500"/>
                </a:lnTo>
                <a:lnTo>
                  <a:pt x="758337" y="406400"/>
                </a:lnTo>
                <a:lnTo>
                  <a:pt x="601476" y="254000"/>
                </a:lnTo>
                <a:lnTo>
                  <a:pt x="590402" y="241300"/>
                </a:lnTo>
                <a:lnTo>
                  <a:pt x="578614" y="241300"/>
                </a:lnTo>
                <a:lnTo>
                  <a:pt x="566111" y="228600"/>
                </a:lnTo>
                <a:lnTo>
                  <a:pt x="552893" y="228600"/>
                </a:lnTo>
                <a:lnTo>
                  <a:pt x="463924" y="177800"/>
                </a:lnTo>
                <a:lnTo>
                  <a:pt x="418929" y="165100"/>
                </a:lnTo>
                <a:lnTo>
                  <a:pt x="373605" y="139700"/>
                </a:lnTo>
                <a:lnTo>
                  <a:pt x="327960" y="127000"/>
                </a:lnTo>
                <a:lnTo>
                  <a:pt x="282001" y="101600"/>
                </a:lnTo>
                <a:lnTo>
                  <a:pt x="189173" y="76200"/>
                </a:lnTo>
                <a:lnTo>
                  <a:pt x="142320" y="50800"/>
                </a:lnTo>
                <a:lnTo>
                  <a:pt x="37357" y="25400"/>
                </a:lnTo>
                <a:lnTo>
                  <a:pt x="0" y="25400"/>
                </a:lnTo>
                <a:lnTo>
                  <a:pt x="0" y="0"/>
                </a:lnTo>
                <a:lnTo>
                  <a:pt x="30777" y="0"/>
                </a:lnTo>
                <a:lnTo>
                  <a:pt x="180425" y="38100"/>
                </a:lnTo>
                <a:lnTo>
                  <a:pt x="228165" y="50800"/>
                </a:lnTo>
                <a:lnTo>
                  <a:pt x="275671" y="76200"/>
                </a:lnTo>
                <a:lnTo>
                  <a:pt x="322975" y="88900"/>
                </a:lnTo>
                <a:lnTo>
                  <a:pt x="417116" y="139700"/>
                </a:lnTo>
                <a:lnTo>
                  <a:pt x="464019" y="152400"/>
                </a:lnTo>
                <a:lnTo>
                  <a:pt x="510855" y="177800"/>
                </a:lnTo>
                <a:lnTo>
                  <a:pt x="557657" y="190500"/>
                </a:lnTo>
                <a:lnTo>
                  <a:pt x="582975" y="215900"/>
                </a:lnTo>
                <a:lnTo>
                  <a:pt x="607311" y="228600"/>
                </a:lnTo>
                <a:lnTo>
                  <a:pt x="630397" y="241300"/>
                </a:lnTo>
                <a:lnTo>
                  <a:pt x="693210" y="304800"/>
                </a:lnTo>
                <a:lnTo>
                  <a:pt x="734008" y="342900"/>
                </a:lnTo>
                <a:lnTo>
                  <a:pt x="774270" y="381000"/>
                </a:lnTo>
                <a:lnTo>
                  <a:pt x="813908" y="419100"/>
                </a:lnTo>
                <a:lnTo>
                  <a:pt x="849046" y="444500"/>
                </a:lnTo>
                <a:lnTo>
                  <a:pt x="883537" y="482600"/>
                </a:lnTo>
                <a:lnTo>
                  <a:pt x="917090" y="520700"/>
                </a:lnTo>
                <a:lnTo>
                  <a:pt x="949416" y="558800"/>
                </a:lnTo>
                <a:lnTo>
                  <a:pt x="980223" y="596900"/>
                </a:lnTo>
                <a:lnTo>
                  <a:pt x="1009222" y="647700"/>
                </a:lnTo>
                <a:lnTo>
                  <a:pt x="1036121" y="685800"/>
                </a:lnTo>
                <a:lnTo>
                  <a:pt x="1060632" y="723900"/>
                </a:lnTo>
                <a:lnTo>
                  <a:pt x="1083081" y="774700"/>
                </a:lnTo>
                <a:lnTo>
                  <a:pt x="1099781" y="825500"/>
                </a:lnTo>
                <a:lnTo>
                  <a:pt x="1110698" y="876300"/>
                </a:lnTo>
                <a:lnTo>
                  <a:pt x="1115800" y="927100"/>
                </a:lnTo>
                <a:lnTo>
                  <a:pt x="1115053" y="977900"/>
                </a:lnTo>
                <a:lnTo>
                  <a:pt x="1108424" y="1028700"/>
                </a:lnTo>
                <a:lnTo>
                  <a:pt x="1095879" y="1079500"/>
                </a:lnTo>
                <a:lnTo>
                  <a:pt x="1089985" y="1104900"/>
                </a:lnTo>
                <a:lnTo>
                  <a:pt x="1088020" y="1130300"/>
                </a:lnTo>
                <a:lnTo>
                  <a:pt x="1089985" y="1155700"/>
                </a:lnTo>
                <a:lnTo>
                  <a:pt x="1095879" y="1181100"/>
                </a:lnTo>
                <a:lnTo>
                  <a:pt x="1105688" y="1231900"/>
                </a:lnTo>
                <a:lnTo>
                  <a:pt x="1112192" y="1270000"/>
                </a:lnTo>
                <a:lnTo>
                  <a:pt x="1115303" y="1320800"/>
                </a:lnTo>
                <a:lnTo>
                  <a:pt x="1115179" y="1333500"/>
                </a:lnTo>
                <a:lnTo>
                  <a:pt x="1115055" y="1346200"/>
                </a:lnTo>
                <a:lnTo>
                  <a:pt x="1117223" y="1409700"/>
                </a:lnTo>
                <a:lnTo>
                  <a:pt x="1122552" y="1447800"/>
                </a:lnTo>
                <a:lnTo>
                  <a:pt x="1130738" y="1485900"/>
                </a:lnTo>
                <a:lnTo>
                  <a:pt x="1141604" y="1524000"/>
                </a:lnTo>
                <a:lnTo>
                  <a:pt x="1155134" y="1574800"/>
                </a:lnTo>
                <a:lnTo>
                  <a:pt x="1169115" y="1625600"/>
                </a:lnTo>
                <a:lnTo>
                  <a:pt x="1183638" y="1663700"/>
                </a:lnTo>
                <a:lnTo>
                  <a:pt x="1198796" y="1714500"/>
                </a:lnTo>
                <a:lnTo>
                  <a:pt x="1214681" y="1765300"/>
                </a:lnTo>
                <a:lnTo>
                  <a:pt x="1231387" y="1803400"/>
                </a:lnTo>
                <a:lnTo>
                  <a:pt x="1249006" y="1854200"/>
                </a:lnTo>
                <a:lnTo>
                  <a:pt x="1267630" y="1892300"/>
                </a:lnTo>
                <a:lnTo>
                  <a:pt x="1287353" y="1943100"/>
                </a:lnTo>
                <a:lnTo>
                  <a:pt x="1308266" y="1981200"/>
                </a:lnTo>
                <a:lnTo>
                  <a:pt x="1330462" y="2032000"/>
                </a:lnTo>
                <a:lnTo>
                  <a:pt x="1354035" y="2070100"/>
                </a:lnTo>
                <a:lnTo>
                  <a:pt x="1380188" y="2120900"/>
                </a:lnTo>
                <a:lnTo>
                  <a:pt x="1406715" y="2159000"/>
                </a:lnTo>
                <a:lnTo>
                  <a:pt x="1433592" y="2209800"/>
                </a:lnTo>
                <a:lnTo>
                  <a:pt x="1460797" y="2247900"/>
                </a:lnTo>
                <a:lnTo>
                  <a:pt x="1487975" y="2298700"/>
                </a:lnTo>
                <a:close/>
              </a:path>
              <a:path w="1488440" h="2298700">
                <a:moveTo>
                  <a:pt x="870800" y="2298700"/>
                </a:moveTo>
                <a:lnTo>
                  <a:pt x="839645" y="2298700"/>
                </a:lnTo>
                <a:lnTo>
                  <a:pt x="818671" y="2260600"/>
                </a:lnTo>
                <a:lnTo>
                  <a:pt x="799513" y="2209800"/>
                </a:lnTo>
                <a:lnTo>
                  <a:pt x="783291" y="2171700"/>
                </a:lnTo>
                <a:lnTo>
                  <a:pt x="769726" y="2120900"/>
                </a:lnTo>
                <a:lnTo>
                  <a:pt x="758538" y="2070100"/>
                </a:lnTo>
                <a:lnTo>
                  <a:pt x="749449" y="2032000"/>
                </a:lnTo>
                <a:lnTo>
                  <a:pt x="742180" y="1981200"/>
                </a:lnTo>
                <a:lnTo>
                  <a:pt x="736451" y="1930400"/>
                </a:lnTo>
                <a:lnTo>
                  <a:pt x="731984" y="1892300"/>
                </a:lnTo>
                <a:lnTo>
                  <a:pt x="728091" y="1841500"/>
                </a:lnTo>
                <a:lnTo>
                  <a:pt x="725391" y="1790700"/>
                </a:lnTo>
                <a:lnTo>
                  <a:pt x="723882" y="1727200"/>
                </a:lnTo>
                <a:lnTo>
                  <a:pt x="723803" y="1714500"/>
                </a:lnTo>
                <a:lnTo>
                  <a:pt x="723723" y="1701800"/>
                </a:lnTo>
                <a:lnTo>
                  <a:pt x="723643" y="1689100"/>
                </a:lnTo>
                <a:lnTo>
                  <a:pt x="723563" y="1676400"/>
                </a:lnTo>
                <a:lnTo>
                  <a:pt x="724432" y="1625600"/>
                </a:lnTo>
                <a:lnTo>
                  <a:pt x="726485" y="1574800"/>
                </a:lnTo>
                <a:lnTo>
                  <a:pt x="729722" y="1524000"/>
                </a:lnTo>
                <a:lnTo>
                  <a:pt x="734139" y="1473200"/>
                </a:lnTo>
                <a:lnTo>
                  <a:pt x="739736" y="1422400"/>
                </a:lnTo>
                <a:lnTo>
                  <a:pt x="746509" y="1371600"/>
                </a:lnTo>
                <a:lnTo>
                  <a:pt x="754458" y="1320800"/>
                </a:lnTo>
                <a:lnTo>
                  <a:pt x="763578" y="1270000"/>
                </a:lnTo>
                <a:lnTo>
                  <a:pt x="773870" y="1219200"/>
                </a:lnTo>
                <a:lnTo>
                  <a:pt x="785330" y="1168400"/>
                </a:lnTo>
                <a:lnTo>
                  <a:pt x="797668" y="1117600"/>
                </a:lnTo>
                <a:lnTo>
                  <a:pt x="808589" y="1066800"/>
                </a:lnTo>
                <a:lnTo>
                  <a:pt x="816675" y="1016000"/>
                </a:lnTo>
                <a:lnTo>
                  <a:pt x="820508" y="965200"/>
                </a:lnTo>
                <a:lnTo>
                  <a:pt x="818671" y="914400"/>
                </a:lnTo>
                <a:lnTo>
                  <a:pt x="813134" y="863600"/>
                </a:lnTo>
                <a:lnTo>
                  <a:pt x="802239" y="825500"/>
                </a:lnTo>
                <a:lnTo>
                  <a:pt x="779555" y="787400"/>
                </a:lnTo>
                <a:lnTo>
                  <a:pt x="738652" y="762000"/>
                </a:lnTo>
                <a:lnTo>
                  <a:pt x="734842" y="749300"/>
                </a:lnTo>
                <a:lnTo>
                  <a:pt x="728174" y="749300"/>
                </a:lnTo>
                <a:lnTo>
                  <a:pt x="690665" y="711200"/>
                </a:lnTo>
                <a:lnTo>
                  <a:pt x="651013" y="685800"/>
                </a:lnTo>
                <a:lnTo>
                  <a:pt x="609217" y="660400"/>
                </a:lnTo>
                <a:lnTo>
                  <a:pt x="478888" y="584200"/>
                </a:lnTo>
                <a:lnTo>
                  <a:pt x="435653" y="571500"/>
                </a:lnTo>
                <a:lnTo>
                  <a:pt x="305605" y="495300"/>
                </a:lnTo>
                <a:lnTo>
                  <a:pt x="262088" y="482600"/>
                </a:lnTo>
                <a:lnTo>
                  <a:pt x="174710" y="431800"/>
                </a:lnTo>
                <a:lnTo>
                  <a:pt x="127682" y="419100"/>
                </a:lnTo>
                <a:lnTo>
                  <a:pt x="79815" y="393700"/>
                </a:lnTo>
                <a:lnTo>
                  <a:pt x="31181" y="381000"/>
                </a:lnTo>
                <a:lnTo>
                  <a:pt x="0" y="368300"/>
                </a:lnTo>
                <a:lnTo>
                  <a:pt x="0" y="330200"/>
                </a:lnTo>
                <a:lnTo>
                  <a:pt x="43629" y="342900"/>
                </a:lnTo>
                <a:lnTo>
                  <a:pt x="90314" y="368300"/>
                </a:lnTo>
                <a:lnTo>
                  <a:pt x="136256" y="381000"/>
                </a:lnTo>
                <a:lnTo>
                  <a:pt x="225799" y="431800"/>
                </a:lnTo>
                <a:lnTo>
                  <a:pt x="270157" y="444500"/>
                </a:lnTo>
                <a:lnTo>
                  <a:pt x="402934" y="520700"/>
                </a:lnTo>
                <a:lnTo>
                  <a:pt x="447119" y="533400"/>
                </a:lnTo>
                <a:lnTo>
                  <a:pt x="624369" y="635000"/>
                </a:lnTo>
                <a:lnTo>
                  <a:pt x="667207" y="660400"/>
                </a:lnTo>
                <a:lnTo>
                  <a:pt x="707901" y="685800"/>
                </a:lnTo>
                <a:lnTo>
                  <a:pt x="746273" y="723900"/>
                </a:lnTo>
                <a:lnTo>
                  <a:pt x="757005" y="736600"/>
                </a:lnTo>
                <a:lnTo>
                  <a:pt x="768540" y="736600"/>
                </a:lnTo>
                <a:lnTo>
                  <a:pt x="779897" y="749300"/>
                </a:lnTo>
                <a:lnTo>
                  <a:pt x="790093" y="762000"/>
                </a:lnTo>
                <a:lnTo>
                  <a:pt x="800944" y="762000"/>
                </a:lnTo>
                <a:lnTo>
                  <a:pt x="824387" y="800100"/>
                </a:lnTo>
                <a:lnTo>
                  <a:pt x="832752" y="838200"/>
                </a:lnTo>
                <a:lnTo>
                  <a:pt x="839866" y="876300"/>
                </a:lnTo>
                <a:lnTo>
                  <a:pt x="846624" y="914400"/>
                </a:lnTo>
                <a:lnTo>
                  <a:pt x="853918" y="952500"/>
                </a:lnTo>
                <a:lnTo>
                  <a:pt x="847249" y="952500"/>
                </a:lnTo>
                <a:lnTo>
                  <a:pt x="844734" y="1003300"/>
                </a:lnTo>
                <a:lnTo>
                  <a:pt x="838104" y="1054100"/>
                </a:lnTo>
                <a:lnTo>
                  <a:pt x="828730" y="1104900"/>
                </a:lnTo>
                <a:lnTo>
                  <a:pt x="807239" y="1193800"/>
                </a:lnTo>
                <a:lnTo>
                  <a:pt x="797049" y="1244600"/>
                </a:lnTo>
                <a:lnTo>
                  <a:pt x="787773" y="1295400"/>
                </a:lnTo>
                <a:lnTo>
                  <a:pt x="779446" y="1346200"/>
                </a:lnTo>
                <a:lnTo>
                  <a:pt x="772101" y="1397000"/>
                </a:lnTo>
                <a:lnTo>
                  <a:pt x="765772" y="1447800"/>
                </a:lnTo>
                <a:lnTo>
                  <a:pt x="760491" y="1498600"/>
                </a:lnTo>
                <a:lnTo>
                  <a:pt x="756292" y="1549400"/>
                </a:lnTo>
                <a:lnTo>
                  <a:pt x="753209" y="1587500"/>
                </a:lnTo>
                <a:lnTo>
                  <a:pt x="751274" y="1638300"/>
                </a:lnTo>
                <a:lnTo>
                  <a:pt x="750521" y="1689100"/>
                </a:lnTo>
                <a:lnTo>
                  <a:pt x="750636" y="1701800"/>
                </a:lnTo>
                <a:lnTo>
                  <a:pt x="750752" y="1714500"/>
                </a:lnTo>
                <a:lnTo>
                  <a:pt x="750867" y="1727200"/>
                </a:lnTo>
                <a:lnTo>
                  <a:pt x="752694" y="1790700"/>
                </a:lnTo>
                <a:lnTo>
                  <a:pt x="755687" y="1841500"/>
                </a:lnTo>
                <a:lnTo>
                  <a:pt x="759994" y="1892300"/>
                </a:lnTo>
                <a:lnTo>
                  <a:pt x="765651" y="1943100"/>
                </a:lnTo>
                <a:lnTo>
                  <a:pt x="772689" y="1993900"/>
                </a:lnTo>
                <a:lnTo>
                  <a:pt x="781143" y="2044700"/>
                </a:lnTo>
                <a:lnTo>
                  <a:pt x="791045" y="2082800"/>
                </a:lnTo>
                <a:lnTo>
                  <a:pt x="803305" y="2133600"/>
                </a:lnTo>
                <a:lnTo>
                  <a:pt x="818635" y="2184400"/>
                </a:lnTo>
                <a:lnTo>
                  <a:pt x="837723" y="2235200"/>
                </a:lnTo>
                <a:lnTo>
                  <a:pt x="861255" y="2286000"/>
                </a:lnTo>
                <a:lnTo>
                  <a:pt x="870800" y="2298700"/>
                </a:lnTo>
                <a:close/>
              </a:path>
              <a:path w="1488440" h="2298700">
                <a:moveTo>
                  <a:pt x="661258" y="2298700"/>
                </a:moveTo>
                <a:lnTo>
                  <a:pt x="633593" y="2298700"/>
                </a:lnTo>
                <a:lnTo>
                  <a:pt x="631246" y="2286000"/>
                </a:lnTo>
                <a:lnTo>
                  <a:pt x="612273" y="2247900"/>
                </a:lnTo>
                <a:lnTo>
                  <a:pt x="592189" y="2197100"/>
                </a:lnTo>
                <a:lnTo>
                  <a:pt x="570041" y="2146300"/>
                </a:lnTo>
                <a:lnTo>
                  <a:pt x="544876" y="2095500"/>
                </a:lnTo>
                <a:lnTo>
                  <a:pt x="515742" y="2057400"/>
                </a:lnTo>
                <a:lnTo>
                  <a:pt x="508240" y="2044700"/>
                </a:lnTo>
                <a:lnTo>
                  <a:pt x="502882" y="2032000"/>
                </a:lnTo>
                <a:lnTo>
                  <a:pt x="499667" y="2019300"/>
                </a:lnTo>
                <a:lnTo>
                  <a:pt x="498595" y="1993900"/>
                </a:lnTo>
                <a:lnTo>
                  <a:pt x="497896" y="1955800"/>
                </a:lnTo>
                <a:lnTo>
                  <a:pt x="498714" y="1917700"/>
                </a:lnTo>
                <a:lnTo>
                  <a:pt x="501140" y="1879600"/>
                </a:lnTo>
                <a:lnTo>
                  <a:pt x="505263" y="1841500"/>
                </a:lnTo>
                <a:lnTo>
                  <a:pt x="513078" y="1803400"/>
                </a:lnTo>
                <a:lnTo>
                  <a:pt x="520088" y="1752600"/>
                </a:lnTo>
                <a:lnTo>
                  <a:pt x="526295" y="1701800"/>
                </a:lnTo>
                <a:lnTo>
                  <a:pt x="531698" y="1651000"/>
                </a:lnTo>
                <a:lnTo>
                  <a:pt x="536298" y="1600200"/>
                </a:lnTo>
                <a:lnTo>
                  <a:pt x="540093" y="1562100"/>
                </a:lnTo>
                <a:lnTo>
                  <a:pt x="543085" y="1511300"/>
                </a:lnTo>
                <a:lnTo>
                  <a:pt x="545273" y="1460500"/>
                </a:lnTo>
                <a:lnTo>
                  <a:pt x="544320" y="1460500"/>
                </a:lnTo>
                <a:lnTo>
                  <a:pt x="543844" y="1447800"/>
                </a:lnTo>
                <a:lnTo>
                  <a:pt x="542177" y="1409700"/>
                </a:lnTo>
                <a:lnTo>
                  <a:pt x="531907" y="1333500"/>
                </a:lnTo>
                <a:lnTo>
                  <a:pt x="523363" y="1282700"/>
                </a:lnTo>
                <a:lnTo>
                  <a:pt x="516248" y="1244600"/>
                </a:lnTo>
                <a:lnTo>
                  <a:pt x="512884" y="1193800"/>
                </a:lnTo>
                <a:lnTo>
                  <a:pt x="503790" y="1130300"/>
                </a:lnTo>
                <a:lnTo>
                  <a:pt x="480139" y="1092200"/>
                </a:lnTo>
                <a:lnTo>
                  <a:pt x="447378" y="1041400"/>
                </a:lnTo>
                <a:lnTo>
                  <a:pt x="410956" y="1016000"/>
                </a:lnTo>
                <a:lnTo>
                  <a:pt x="368222" y="977900"/>
                </a:lnTo>
                <a:lnTo>
                  <a:pt x="321292" y="952500"/>
                </a:lnTo>
                <a:lnTo>
                  <a:pt x="222340" y="901700"/>
                </a:lnTo>
                <a:lnTo>
                  <a:pt x="184414" y="876300"/>
                </a:lnTo>
                <a:lnTo>
                  <a:pt x="106062" y="850900"/>
                </a:lnTo>
                <a:lnTo>
                  <a:pt x="67065" y="825500"/>
                </a:lnTo>
                <a:lnTo>
                  <a:pt x="19161" y="812800"/>
                </a:lnTo>
                <a:lnTo>
                  <a:pt x="0" y="800100"/>
                </a:lnTo>
                <a:lnTo>
                  <a:pt x="0" y="774700"/>
                </a:lnTo>
                <a:lnTo>
                  <a:pt x="30516" y="787400"/>
                </a:lnTo>
                <a:lnTo>
                  <a:pt x="79449" y="800100"/>
                </a:lnTo>
                <a:lnTo>
                  <a:pt x="115469" y="825500"/>
                </a:lnTo>
                <a:lnTo>
                  <a:pt x="224245" y="863600"/>
                </a:lnTo>
                <a:lnTo>
                  <a:pt x="398572" y="965200"/>
                </a:lnTo>
                <a:lnTo>
                  <a:pt x="409289" y="977900"/>
                </a:lnTo>
                <a:lnTo>
                  <a:pt x="430722" y="990600"/>
                </a:lnTo>
                <a:lnTo>
                  <a:pt x="441439" y="990600"/>
                </a:lnTo>
                <a:lnTo>
                  <a:pt x="453317" y="1003300"/>
                </a:lnTo>
                <a:lnTo>
                  <a:pt x="463587" y="1003300"/>
                </a:lnTo>
                <a:lnTo>
                  <a:pt x="468499" y="1016000"/>
                </a:lnTo>
                <a:lnTo>
                  <a:pt x="464301" y="1028700"/>
                </a:lnTo>
                <a:lnTo>
                  <a:pt x="469064" y="1028700"/>
                </a:lnTo>
                <a:lnTo>
                  <a:pt x="471922" y="1041400"/>
                </a:lnTo>
                <a:lnTo>
                  <a:pt x="500605" y="1066800"/>
                </a:lnTo>
                <a:lnTo>
                  <a:pt x="522053" y="1104900"/>
                </a:lnTo>
                <a:lnTo>
                  <a:pt x="535821" y="1155700"/>
                </a:lnTo>
                <a:lnTo>
                  <a:pt x="541463" y="1193800"/>
                </a:lnTo>
                <a:lnTo>
                  <a:pt x="545452" y="1244600"/>
                </a:lnTo>
                <a:lnTo>
                  <a:pt x="551941" y="1282700"/>
                </a:lnTo>
                <a:lnTo>
                  <a:pt x="559145" y="1320800"/>
                </a:lnTo>
                <a:lnTo>
                  <a:pt x="565278" y="1358900"/>
                </a:lnTo>
                <a:lnTo>
                  <a:pt x="569013" y="1409700"/>
                </a:lnTo>
                <a:lnTo>
                  <a:pt x="570711" y="1460500"/>
                </a:lnTo>
                <a:lnTo>
                  <a:pt x="570633" y="1473200"/>
                </a:lnTo>
                <a:lnTo>
                  <a:pt x="570555" y="1485900"/>
                </a:lnTo>
                <a:lnTo>
                  <a:pt x="570476" y="1498600"/>
                </a:lnTo>
                <a:lnTo>
                  <a:pt x="568100" y="1562100"/>
                </a:lnTo>
                <a:lnTo>
                  <a:pt x="563844" y="1612900"/>
                </a:lnTo>
                <a:lnTo>
                  <a:pt x="557657" y="1663700"/>
                </a:lnTo>
                <a:lnTo>
                  <a:pt x="550349" y="1714500"/>
                </a:lnTo>
                <a:lnTo>
                  <a:pt x="542058" y="1778000"/>
                </a:lnTo>
                <a:lnTo>
                  <a:pt x="533946" y="1828800"/>
                </a:lnTo>
                <a:lnTo>
                  <a:pt x="527174" y="1879600"/>
                </a:lnTo>
                <a:lnTo>
                  <a:pt x="524866" y="1917700"/>
                </a:lnTo>
                <a:lnTo>
                  <a:pt x="523720" y="1943100"/>
                </a:lnTo>
                <a:lnTo>
                  <a:pt x="523825" y="1968500"/>
                </a:lnTo>
                <a:lnTo>
                  <a:pt x="526146" y="2006600"/>
                </a:lnTo>
                <a:lnTo>
                  <a:pt x="538605" y="2044700"/>
                </a:lnTo>
                <a:lnTo>
                  <a:pt x="569405" y="2095500"/>
                </a:lnTo>
                <a:lnTo>
                  <a:pt x="595572" y="2133600"/>
                </a:lnTo>
                <a:lnTo>
                  <a:pt x="618190" y="2184400"/>
                </a:lnTo>
                <a:lnTo>
                  <a:pt x="638342" y="2235200"/>
                </a:lnTo>
                <a:lnTo>
                  <a:pt x="657111" y="2286000"/>
                </a:lnTo>
                <a:lnTo>
                  <a:pt x="661258" y="2298700"/>
                </a:lnTo>
                <a:close/>
              </a:path>
              <a:path w="1488440" h="2298700">
                <a:moveTo>
                  <a:pt x="381425" y="1727200"/>
                </a:moveTo>
                <a:lnTo>
                  <a:pt x="380472" y="1714500"/>
                </a:lnTo>
                <a:lnTo>
                  <a:pt x="351894" y="1714500"/>
                </a:lnTo>
                <a:lnTo>
                  <a:pt x="348590" y="1676400"/>
                </a:lnTo>
                <a:lnTo>
                  <a:pt x="345464" y="1651000"/>
                </a:lnTo>
                <a:lnTo>
                  <a:pt x="341981" y="1612900"/>
                </a:lnTo>
                <a:lnTo>
                  <a:pt x="337605" y="1574800"/>
                </a:lnTo>
                <a:lnTo>
                  <a:pt x="328019" y="1524000"/>
                </a:lnTo>
                <a:lnTo>
                  <a:pt x="315219" y="1473200"/>
                </a:lnTo>
                <a:lnTo>
                  <a:pt x="297417" y="1422400"/>
                </a:lnTo>
                <a:lnTo>
                  <a:pt x="272828" y="1371600"/>
                </a:lnTo>
                <a:lnTo>
                  <a:pt x="246467" y="1333500"/>
                </a:lnTo>
                <a:lnTo>
                  <a:pt x="219125" y="1295400"/>
                </a:lnTo>
                <a:lnTo>
                  <a:pt x="191246" y="1244600"/>
                </a:lnTo>
                <a:lnTo>
                  <a:pt x="163278" y="1206500"/>
                </a:lnTo>
                <a:lnTo>
                  <a:pt x="109099" y="1155700"/>
                </a:lnTo>
                <a:lnTo>
                  <a:pt x="76606" y="1130300"/>
                </a:lnTo>
                <a:lnTo>
                  <a:pt x="41345" y="1117600"/>
                </a:lnTo>
                <a:lnTo>
                  <a:pt x="0" y="1092200"/>
                </a:lnTo>
                <a:lnTo>
                  <a:pt x="0" y="1066800"/>
                </a:lnTo>
                <a:lnTo>
                  <a:pt x="20987" y="1066800"/>
                </a:lnTo>
                <a:lnTo>
                  <a:pt x="66113" y="1092200"/>
                </a:lnTo>
                <a:lnTo>
                  <a:pt x="103190" y="1117600"/>
                </a:lnTo>
                <a:lnTo>
                  <a:pt x="136963" y="1130300"/>
                </a:lnTo>
                <a:lnTo>
                  <a:pt x="166985" y="1168400"/>
                </a:lnTo>
                <a:lnTo>
                  <a:pt x="192809" y="1193800"/>
                </a:lnTo>
                <a:lnTo>
                  <a:pt x="219199" y="1231900"/>
                </a:lnTo>
                <a:lnTo>
                  <a:pt x="245322" y="1270000"/>
                </a:lnTo>
                <a:lnTo>
                  <a:pt x="270908" y="1308100"/>
                </a:lnTo>
                <a:lnTo>
                  <a:pt x="295691" y="1346200"/>
                </a:lnTo>
                <a:lnTo>
                  <a:pt x="318393" y="1397000"/>
                </a:lnTo>
                <a:lnTo>
                  <a:pt x="335792" y="1435100"/>
                </a:lnTo>
                <a:lnTo>
                  <a:pt x="348983" y="1485900"/>
                </a:lnTo>
                <a:lnTo>
                  <a:pt x="359066" y="1524000"/>
                </a:lnTo>
                <a:lnTo>
                  <a:pt x="367136" y="1574800"/>
                </a:lnTo>
                <a:lnTo>
                  <a:pt x="371914" y="1612900"/>
                </a:lnTo>
                <a:lnTo>
                  <a:pt x="375352" y="1651000"/>
                </a:lnTo>
                <a:lnTo>
                  <a:pt x="378255" y="1676400"/>
                </a:lnTo>
                <a:lnTo>
                  <a:pt x="381425" y="1727200"/>
                </a:lnTo>
                <a:close/>
              </a:path>
              <a:path w="1488440" h="2298700">
                <a:moveTo>
                  <a:pt x="1037770" y="1308100"/>
                </a:moveTo>
                <a:lnTo>
                  <a:pt x="1006334" y="1308100"/>
                </a:lnTo>
                <a:lnTo>
                  <a:pt x="1014907" y="1295400"/>
                </a:lnTo>
                <a:lnTo>
                  <a:pt x="1033007" y="1295400"/>
                </a:lnTo>
                <a:lnTo>
                  <a:pt x="1037770" y="1308100"/>
                </a:lnTo>
                <a:close/>
              </a:path>
              <a:path w="1488440" h="2298700">
                <a:moveTo>
                  <a:pt x="1028244" y="1320800"/>
                </a:moveTo>
                <a:lnTo>
                  <a:pt x="1018718" y="1320800"/>
                </a:lnTo>
                <a:lnTo>
                  <a:pt x="1013002" y="1308100"/>
                </a:lnTo>
                <a:lnTo>
                  <a:pt x="1033007" y="1308100"/>
                </a:lnTo>
                <a:lnTo>
                  <a:pt x="1028244" y="1320800"/>
                </a:lnTo>
                <a:close/>
              </a:path>
              <a:path w="1488440" h="2298700">
                <a:moveTo>
                  <a:pt x="352847" y="2006600"/>
                </a:moveTo>
                <a:lnTo>
                  <a:pt x="325221" y="2006600"/>
                </a:lnTo>
                <a:lnTo>
                  <a:pt x="325266" y="1981200"/>
                </a:lnTo>
                <a:lnTo>
                  <a:pt x="325578" y="1968500"/>
                </a:lnTo>
                <a:lnTo>
                  <a:pt x="326427" y="1968500"/>
                </a:lnTo>
                <a:lnTo>
                  <a:pt x="328079" y="1955800"/>
                </a:lnTo>
                <a:lnTo>
                  <a:pt x="333314" y="1905000"/>
                </a:lnTo>
                <a:lnTo>
                  <a:pt x="343923" y="1816100"/>
                </a:lnTo>
                <a:lnTo>
                  <a:pt x="349021" y="1765300"/>
                </a:lnTo>
                <a:lnTo>
                  <a:pt x="353799" y="1714500"/>
                </a:lnTo>
                <a:lnTo>
                  <a:pt x="380472" y="1714500"/>
                </a:lnTo>
                <a:lnTo>
                  <a:pt x="365040" y="1866900"/>
                </a:lnTo>
                <a:lnTo>
                  <a:pt x="359896" y="1905000"/>
                </a:lnTo>
                <a:lnTo>
                  <a:pt x="354752" y="1955800"/>
                </a:lnTo>
                <a:lnTo>
                  <a:pt x="354052" y="1968500"/>
                </a:lnTo>
                <a:lnTo>
                  <a:pt x="353442" y="1981200"/>
                </a:lnTo>
                <a:lnTo>
                  <a:pt x="353011" y="1993900"/>
                </a:lnTo>
                <a:lnTo>
                  <a:pt x="352847" y="1993900"/>
                </a:lnTo>
                <a:lnTo>
                  <a:pt x="352847" y="2006600"/>
                </a:lnTo>
                <a:close/>
              </a:path>
              <a:path w="1488440" h="2298700">
                <a:moveTo>
                  <a:pt x="385918" y="2298700"/>
                </a:moveTo>
                <a:lnTo>
                  <a:pt x="356143" y="2298700"/>
                </a:lnTo>
                <a:lnTo>
                  <a:pt x="356821" y="2286000"/>
                </a:lnTo>
                <a:lnTo>
                  <a:pt x="357252" y="2247900"/>
                </a:lnTo>
                <a:lnTo>
                  <a:pt x="355005" y="2209800"/>
                </a:lnTo>
                <a:lnTo>
                  <a:pt x="349989" y="2171700"/>
                </a:lnTo>
                <a:lnTo>
                  <a:pt x="346342" y="2133600"/>
                </a:lnTo>
                <a:lnTo>
                  <a:pt x="343678" y="2108200"/>
                </a:lnTo>
                <a:lnTo>
                  <a:pt x="341549" y="2082800"/>
                </a:lnTo>
                <a:lnTo>
                  <a:pt x="339510" y="2057400"/>
                </a:lnTo>
                <a:lnTo>
                  <a:pt x="340001" y="2044700"/>
                </a:lnTo>
                <a:lnTo>
                  <a:pt x="340582" y="2032000"/>
                </a:lnTo>
                <a:lnTo>
                  <a:pt x="337769" y="2019300"/>
                </a:lnTo>
                <a:lnTo>
                  <a:pt x="328079" y="2006600"/>
                </a:lnTo>
                <a:lnTo>
                  <a:pt x="353800" y="2006600"/>
                </a:lnTo>
                <a:lnTo>
                  <a:pt x="366466" y="2019300"/>
                </a:lnTo>
                <a:lnTo>
                  <a:pt x="369398" y="2032000"/>
                </a:lnTo>
                <a:lnTo>
                  <a:pt x="367865" y="2044700"/>
                </a:lnTo>
                <a:lnTo>
                  <a:pt x="367136" y="2057400"/>
                </a:lnTo>
                <a:lnTo>
                  <a:pt x="369324" y="2082800"/>
                </a:lnTo>
                <a:lnTo>
                  <a:pt x="371780" y="2108200"/>
                </a:lnTo>
                <a:lnTo>
                  <a:pt x="374772" y="2133600"/>
                </a:lnTo>
                <a:lnTo>
                  <a:pt x="378567" y="2159000"/>
                </a:lnTo>
                <a:lnTo>
                  <a:pt x="385176" y="2209800"/>
                </a:lnTo>
                <a:lnTo>
                  <a:pt x="387855" y="2247900"/>
                </a:lnTo>
                <a:lnTo>
                  <a:pt x="386605" y="2286000"/>
                </a:lnTo>
                <a:lnTo>
                  <a:pt x="385918" y="2298700"/>
                </a:lnTo>
                <a:close/>
              </a:path>
            </a:pathLst>
          </a:custGeom>
          <a:solidFill>
            <a:srgbClr val="6FB43D">
              <a:alpha val="20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00134" y="0"/>
            <a:ext cx="1953895" cy="2082800"/>
          </a:xfrm>
          <a:custGeom>
            <a:avLst/>
            <a:gdLst/>
            <a:ahLst/>
            <a:cxnLst/>
            <a:rect l="l" t="t" r="r" b="b"/>
            <a:pathLst>
              <a:path w="1953895" h="2082800">
                <a:moveTo>
                  <a:pt x="1953464" y="2082800"/>
                </a:moveTo>
                <a:lnTo>
                  <a:pt x="1907433" y="2082800"/>
                </a:lnTo>
                <a:lnTo>
                  <a:pt x="1857058" y="2070100"/>
                </a:lnTo>
                <a:lnTo>
                  <a:pt x="1807407" y="2070100"/>
                </a:lnTo>
                <a:lnTo>
                  <a:pt x="1710917" y="2044700"/>
                </a:lnTo>
                <a:lnTo>
                  <a:pt x="1664399" y="2019300"/>
                </a:lnTo>
                <a:lnTo>
                  <a:pt x="1619246" y="2006600"/>
                </a:lnTo>
                <a:lnTo>
                  <a:pt x="1575620" y="1981200"/>
                </a:lnTo>
                <a:lnTo>
                  <a:pt x="1534375" y="1955800"/>
                </a:lnTo>
                <a:lnTo>
                  <a:pt x="1493943" y="1917700"/>
                </a:lnTo>
                <a:lnTo>
                  <a:pt x="1454338" y="1892300"/>
                </a:lnTo>
                <a:lnTo>
                  <a:pt x="1415578" y="1866900"/>
                </a:lnTo>
                <a:lnTo>
                  <a:pt x="1377676" y="1828800"/>
                </a:lnTo>
                <a:lnTo>
                  <a:pt x="1340649" y="1803400"/>
                </a:lnTo>
                <a:lnTo>
                  <a:pt x="1304512" y="1765300"/>
                </a:lnTo>
                <a:lnTo>
                  <a:pt x="1269281" y="1727200"/>
                </a:lnTo>
                <a:lnTo>
                  <a:pt x="1234972" y="1701800"/>
                </a:lnTo>
                <a:lnTo>
                  <a:pt x="1201599" y="1663700"/>
                </a:lnTo>
                <a:lnTo>
                  <a:pt x="1169178" y="1625600"/>
                </a:lnTo>
                <a:lnTo>
                  <a:pt x="1135010" y="1587500"/>
                </a:lnTo>
                <a:lnTo>
                  <a:pt x="1100014" y="1549400"/>
                </a:lnTo>
                <a:lnTo>
                  <a:pt x="1064192" y="1511300"/>
                </a:lnTo>
                <a:lnTo>
                  <a:pt x="1027544" y="1473200"/>
                </a:lnTo>
                <a:lnTo>
                  <a:pt x="990069" y="1447800"/>
                </a:lnTo>
                <a:lnTo>
                  <a:pt x="954736" y="1409700"/>
                </a:lnTo>
                <a:lnTo>
                  <a:pt x="920708" y="1371600"/>
                </a:lnTo>
                <a:lnTo>
                  <a:pt x="888012" y="1346200"/>
                </a:lnTo>
                <a:lnTo>
                  <a:pt x="856676" y="1308100"/>
                </a:lnTo>
                <a:lnTo>
                  <a:pt x="826730" y="1270000"/>
                </a:lnTo>
                <a:lnTo>
                  <a:pt x="798202" y="1231900"/>
                </a:lnTo>
                <a:lnTo>
                  <a:pt x="771119" y="1193800"/>
                </a:lnTo>
                <a:lnTo>
                  <a:pt x="745510" y="1143000"/>
                </a:lnTo>
                <a:lnTo>
                  <a:pt x="697212" y="1066800"/>
                </a:lnTo>
                <a:lnTo>
                  <a:pt x="672820" y="1016000"/>
                </a:lnTo>
                <a:lnTo>
                  <a:pt x="648167" y="977900"/>
                </a:lnTo>
                <a:lnTo>
                  <a:pt x="623192" y="927100"/>
                </a:lnTo>
                <a:lnTo>
                  <a:pt x="597836" y="889000"/>
                </a:lnTo>
                <a:lnTo>
                  <a:pt x="572038" y="850900"/>
                </a:lnTo>
                <a:lnTo>
                  <a:pt x="545738" y="800100"/>
                </a:lnTo>
                <a:lnTo>
                  <a:pt x="516263" y="762000"/>
                </a:lnTo>
                <a:lnTo>
                  <a:pt x="484743" y="711200"/>
                </a:lnTo>
                <a:lnTo>
                  <a:pt x="451286" y="673100"/>
                </a:lnTo>
                <a:lnTo>
                  <a:pt x="415998" y="635000"/>
                </a:lnTo>
                <a:lnTo>
                  <a:pt x="381763" y="596900"/>
                </a:lnTo>
                <a:lnTo>
                  <a:pt x="348644" y="558800"/>
                </a:lnTo>
                <a:lnTo>
                  <a:pt x="316654" y="508000"/>
                </a:lnTo>
                <a:lnTo>
                  <a:pt x="285808" y="469900"/>
                </a:lnTo>
                <a:lnTo>
                  <a:pt x="256120" y="431800"/>
                </a:lnTo>
                <a:lnTo>
                  <a:pt x="227602" y="381000"/>
                </a:lnTo>
                <a:lnTo>
                  <a:pt x="200270" y="342900"/>
                </a:lnTo>
                <a:lnTo>
                  <a:pt x="174136" y="292100"/>
                </a:lnTo>
                <a:lnTo>
                  <a:pt x="149214" y="254000"/>
                </a:lnTo>
                <a:lnTo>
                  <a:pt x="125519" y="203200"/>
                </a:lnTo>
                <a:lnTo>
                  <a:pt x="101415" y="152400"/>
                </a:lnTo>
                <a:lnTo>
                  <a:pt x="75628" y="114300"/>
                </a:lnTo>
                <a:lnTo>
                  <a:pt x="48201" y="63500"/>
                </a:lnTo>
                <a:lnTo>
                  <a:pt x="19172" y="25400"/>
                </a:lnTo>
                <a:lnTo>
                  <a:pt x="0" y="0"/>
                </a:lnTo>
                <a:lnTo>
                  <a:pt x="39310" y="0"/>
                </a:lnTo>
                <a:lnTo>
                  <a:pt x="58379" y="25400"/>
                </a:lnTo>
                <a:lnTo>
                  <a:pt x="85844" y="63500"/>
                </a:lnTo>
                <a:lnTo>
                  <a:pt x="111949" y="114300"/>
                </a:lnTo>
                <a:lnTo>
                  <a:pt x="136665" y="152400"/>
                </a:lnTo>
                <a:lnTo>
                  <a:pt x="159963" y="203200"/>
                </a:lnTo>
                <a:lnTo>
                  <a:pt x="183036" y="241300"/>
                </a:lnTo>
                <a:lnTo>
                  <a:pt x="207459" y="292100"/>
                </a:lnTo>
                <a:lnTo>
                  <a:pt x="233205" y="330200"/>
                </a:lnTo>
                <a:lnTo>
                  <a:pt x="260246" y="381000"/>
                </a:lnTo>
                <a:lnTo>
                  <a:pt x="288555" y="419100"/>
                </a:lnTo>
                <a:lnTo>
                  <a:pt x="318103" y="457200"/>
                </a:lnTo>
                <a:lnTo>
                  <a:pt x="348864" y="508000"/>
                </a:lnTo>
                <a:lnTo>
                  <a:pt x="380810" y="546100"/>
                </a:lnTo>
                <a:lnTo>
                  <a:pt x="413913" y="584200"/>
                </a:lnTo>
                <a:lnTo>
                  <a:pt x="448146" y="622300"/>
                </a:lnTo>
                <a:lnTo>
                  <a:pt x="472114" y="647700"/>
                </a:lnTo>
                <a:lnTo>
                  <a:pt x="483828" y="660400"/>
                </a:lnTo>
                <a:lnTo>
                  <a:pt x="495220" y="673100"/>
                </a:lnTo>
                <a:lnTo>
                  <a:pt x="524648" y="711200"/>
                </a:lnTo>
                <a:lnTo>
                  <a:pt x="553235" y="762000"/>
                </a:lnTo>
                <a:lnTo>
                  <a:pt x="580990" y="800100"/>
                </a:lnTo>
                <a:lnTo>
                  <a:pt x="607924" y="838200"/>
                </a:lnTo>
                <a:lnTo>
                  <a:pt x="634044" y="876300"/>
                </a:lnTo>
                <a:lnTo>
                  <a:pt x="659362" y="927100"/>
                </a:lnTo>
                <a:lnTo>
                  <a:pt x="683885" y="965200"/>
                </a:lnTo>
                <a:lnTo>
                  <a:pt x="707624" y="1016000"/>
                </a:lnTo>
                <a:lnTo>
                  <a:pt x="730589" y="1054100"/>
                </a:lnTo>
                <a:lnTo>
                  <a:pt x="755556" y="1104900"/>
                </a:lnTo>
                <a:lnTo>
                  <a:pt x="782219" y="1143000"/>
                </a:lnTo>
                <a:lnTo>
                  <a:pt x="810550" y="1193800"/>
                </a:lnTo>
                <a:lnTo>
                  <a:pt x="840523" y="1231900"/>
                </a:lnTo>
                <a:lnTo>
                  <a:pt x="872111" y="1270000"/>
                </a:lnTo>
                <a:lnTo>
                  <a:pt x="905285" y="1308100"/>
                </a:lnTo>
                <a:lnTo>
                  <a:pt x="940021" y="1346200"/>
                </a:lnTo>
                <a:lnTo>
                  <a:pt x="976291" y="1384300"/>
                </a:lnTo>
                <a:lnTo>
                  <a:pt x="1082348" y="1498600"/>
                </a:lnTo>
                <a:lnTo>
                  <a:pt x="1117369" y="1524000"/>
                </a:lnTo>
                <a:lnTo>
                  <a:pt x="1292535" y="1714500"/>
                </a:lnTo>
                <a:lnTo>
                  <a:pt x="1328477" y="1739900"/>
                </a:lnTo>
                <a:lnTo>
                  <a:pt x="1365383" y="1778000"/>
                </a:lnTo>
                <a:lnTo>
                  <a:pt x="1403224" y="1816100"/>
                </a:lnTo>
                <a:lnTo>
                  <a:pt x="1441973" y="1841500"/>
                </a:lnTo>
                <a:lnTo>
                  <a:pt x="1481600" y="1866900"/>
                </a:lnTo>
                <a:lnTo>
                  <a:pt x="1522078" y="1905000"/>
                </a:lnTo>
                <a:lnTo>
                  <a:pt x="1563378" y="1930400"/>
                </a:lnTo>
                <a:lnTo>
                  <a:pt x="1605472" y="1955800"/>
                </a:lnTo>
                <a:lnTo>
                  <a:pt x="1652546" y="1981200"/>
                </a:lnTo>
                <a:lnTo>
                  <a:pt x="1700696" y="2006600"/>
                </a:lnTo>
                <a:lnTo>
                  <a:pt x="1850528" y="2044700"/>
                </a:lnTo>
                <a:lnTo>
                  <a:pt x="1953464" y="2044700"/>
                </a:lnTo>
                <a:lnTo>
                  <a:pt x="1953464" y="2082800"/>
                </a:lnTo>
                <a:close/>
              </a:path>
              <a:path w="1953895" h="2082800">
                <a:moveTo>
                  <a:pt x="1953464" y="1841500"/>
                </a:moveTo>
                <a:lnTo>
                  <a:pt x="1933823" y="1828800"/>
                </a:lnTo>
                <a:lnTo>
                  <a:pt x="1884627" y="1828800"/>
                </a:lnTo>
                <a:lnTo>
                  <a:pt x="1836114" y="1816100"/>
                </a:lnTo>
                <a:lnTo>
                  <a:pt x="1788525" y="1790700"/>
                </a:lnTo>
                <a:lnTo>
                  <a:pt x="1742100" y="1778000"/>
                </a:lnTo>
                <a:lnTo>
                  <a:pt x="1601772" y="1701800"/>
                </a:lnTo>
                <a:lnTo>
                  <a:pt x="1556432" y="1676400"/>
                </a:lnTo>
                <a:lnTo>
                  <a:pt x="1512142" y="1651000"/>
                </a:lnTo>
                <a:lnTo>
                  <a:pt x="1469098" y="1625600"/>
                </a:lnTo>
                <a:lnTo>
                  <a:pt x="1427500" y="1587500"/>
                </a:lnTo>
                <a:lnTo>
                  <a:pt x="1387547" y="1549400"/>
                </a:lnTo>
                <a:lnTo>
                  <a:pt x="1349436" y="1511300"/>
                </a:lnTo>
                <a:lnTo>
                  <a:pt x="1316265" y="1485900"/>
                </a:lnTo>
                <a:lnTo>
                  <a:pt x="1284508" y="1447800"/>
                </a:lnTo>
                <a:lnTo>
                  <a:pt x="1254195" y="1409700"/>
                </a:lnTo>
                <a:lnTo>
                  <a:pt x="1225352" y="1371600"/>
                </a:lnTo>
                <a:lnTo>
                  <a:pt x="1198009" y="1320800"/>
                </a:lnTo>
                <a:lnTo>
                  <a:pt x="1172192" y="1282700"/>
                </a:lnTo>
                <a:lnTo>
                  <a:pt x="1147930" y="1244600"/>
                </a:lnTo>
                <a:lnTo>
                  <a:pt x="1125251" y="1193800"/>
                </a:lnTo>
                <a:lnTo>
                  <a:pt x="1104183" y="1155700"/>
                </a:lnTo>
                <a:lnTo>
                  <a:pt x="1084753" y="1104900"/>
                </a:lnTo>
                <a:lnTo>
                  <a:pt x="1066989" y="1066800"/>
                </a:lnTo>
                <a:lnTo>
                  <a:pt x="1050920" y="1016000"/>
                </a:lnTo>
                <a:lnTo>
                  <a:pt x="1033868" y="965200"/>
                </a:lnTo>
                <a:lnTo>
                  <a:pt x="1016704" y="914400"/>
                </a:lnTo>
                <a:lnTo>
                  <a:pt x="999437" y="863600"/>
                </a:lnTo>
                <a:lnTo>
                  <a:pt x="982079" y="812800"/>
                </a:lnTo>
                <a:lnTo>
                  <a:pt x="964639" y="762000"/>
                </a:lnTo>
                <a:lnTo>
                  <a:pt x="947128" y="723900"/>
                </a:lnTo>
                <a:lnTo>
                  <a:pt x="911932" y="622300"/>
                </a:lnTo>
                <a:lnTo>
                  <a:pt x="805691" y="317500"/>
                </a:lnTo>
                <a:lnTo>
                  <a:pt x="787996" y="279400"/>
                </a:lnTo>
                <a:lnTo>
                  <a:pt x="768096" y="228600"/>
                </a:lnTo>
                <a:lnTo>
                  <a:pt x="745479" y="177800"/>
                </a:lnTo>
                <a:lnTo>
                  <a:pt x="720224" y="139700"/>
                </a:lnTo>
                <a:lnTo>
                  <a:pt x="692413" y="101600"/>
                </a:lnTo>
                <a:lnTo>
                  <a:pt x="662126" y="50800"/>
                </a:lnTo>
                <a:lnTo>
                  <a:pt x="629445" y="12700"/>
                </a:lnTo>
                <a:lnTo>
                  <a:pt x="608084" y="0"/>
                </a:lnTo>
                <a:lnTo>
                  <a:pt x="654670" y="0"/>
                </a:lnTo>
                <a:lnTo>
                  <a:pt x="676286" y="12700"/>
                </a:lnTo>
                <a:lnTo>
                  <a:pt x="707712" y="63500"/>
                </a:lnTo>
                <a:lnTo>
                  <a:pt x="736796" y="101600"/>
                </a:lnTo>
                <a:lnTo>
                  <a:pt x="763459" y="139700"/>
                </a:lnTo>
                <a:lnTo>
                  <a:pt x="787629" y="190500"/>
                </a:lnTo>
                <a:lnTo>
                  <a:pt x="809228" y="241300"/>
                </a:lnTo>
                <a:lnTo>
                  <a:pt x="828181" y="279400"/>
                </a:lnTo>
                <a:lnTo>
                  <a:pt x="878457" y="431800"/>
                </a:lnTo>
                <a:lnTo>
                  <a:pt x="962082" y="660400"/>
                </a:lnTo>
                <a:lnTo>
                  <a:pt x="995592" y="762000"/>
                </a:lnTo>
                <a:lnTo>
                  <a:pt x="1012379" y="800100"/>
                </a:lnTo>
                <a:lnTo>
                  <a:pt x="1062933" y="952500"/>
                </a:lnTo>
                <a:lnTo>
                  <a:pt x="1079865" y="990600"/>
                </a:lnTo>
                <a:lnTo>
                  <a:pt x="1096845" y="1041400"/>
                </a:lnTo>
                <a:lnTo>
                  <a:pt x="1115017" y="1092200"/>
                </a:lnTo>
                <a:lnTo>
                  <a:pt x="1134580" y="1130300"/>
                </a:lnTo>
                <a:lnTo>
                  <a:pt x="1155634" y="1181100"/>
                </a:lnTo>
                <a:lnTo>
                  <a:pt x="1178278" y="1231900"/>
                </a:lnTo>
                <a:lnTo>
                  <a:pt x="1202613" y="1270000"/>
                </a:lnTo>
                <a:lnTo>
                  <a:pt x="1228738" y="1320800"/>
                </a:lnTo>
                <a:lnTo>
                  <a:pt x="1256753" y="1358900"/>
                </a:lnTo>
                <a:lnTo>
                  <a:pt x="1286756" y="1397000"/>
                </a:lnTo>
                <a:lnTo>
                  <a:pt x="1318849" y="1435100"/>
                </a:lnTo>
                <a:lnTo>
                  <a:pt x="1353131" y="1473200"/>
                </a:lnTo>
                <a:lnTo>
                  <a:pt x="1389700" y="1511300"/>
                </a:lnTo>
                <a:lnTo>
                  <a:pt x="1428658" y="1536700"/>
                </a:lnTo>
                <a:lnTo>
                  <a:pt x="1467983" y="1574800"/>
                </a:lnTo>
                <a:lnTo>
                  <a:pt x="1508550" y="1600200"/>
                </a:lnTo>
                <a:lnTo>
                  <a:pt x="1550296" y="1638300"/>
                </a:lnTo>
                <a:lnTo>
                  <a:pt x="1593158" y="1663700"/>
                </a:lnTo>
                <a:lnTo>
                  <a:pt x="1637074" y="1689100"/>
                </a:lnTo>
                <a:lnTo>
                  <a:pt x="1681981" y="1714500"/>
                </a:lnTo>
                <a:lnTo>
                  <a:pt x="1727815" y="1727200"/>
                </a:lnTo>
                <a:lnTo>
                  <a:pt x="1774515" y="1752600"/>
                </a:lnTo>
                <a:lnTo>
                  <a:pt x="1919181" y="1790700"/>
                </a:lnTo>
                <a:lnTo>
                  <a:pt x="1953464" y="1803400"/>
                </a:lnTo>
                <a:lnTo>
                  <a:pt x="1953464" y="1841500"/>
                </a:lnTo>
                <a:close/>
              </a:path>
              <a:path w="1953895" h="2082800">
                <a:moveTo>
                  <a:pt x="1953464" y="1511300"/>
                </a:moveTo>
                <a:lnTo>
                  <a:pt x="1952375" y="1511300"/>
                </a:lnTo>
                <a:lnTo>
                  <a:pt x="1858972" y="1485900"/>
                </a:lnTo>
                <a:lnTo>
                  <a:pt x="1770308" y="1460500"/>
                </a:lnTo>
                <a:lnTo>
                  <a:pt x="1727977" y="1435100"/>
                </a:lnTo>
                <a:lnTo>
                  <a:pt x="1687100" y="1422400"/>
                </a:lnTo>
                <a:lnTo>
                  <a:pt x="1647766" y="1397000"/>
                </a:lnTo>
                <a:lnTo>
                  <a:pt x="1610064" y="1358900"/>
                </a:lnTo>
                <a:lnTo>
                  <a:pt x="1577773" y="1333500"/>
                </a:lnTo>
                <a:lnTo>
                  <a:pt x="1548065" y="1295400"/>
                </a:lnTo>
                <a:lnTo>
                  <a:pt x="1520940" y="1257300"/>
                </a:lnTo>
                <a:lnTo>
                  <a:pt x="1496398" y="1219200"/>
                </a:lnTo>
                <a:lnTo>
                  <a:pt x="1470942" y="1168400"/>
                </a:lnTo>
                <a:lnTo>
                  <a:pt x="1447100" y="1130300"/>
                </a:lnTo>
                <a:lnTo>
                  <a:pt x="1424873" y="1079500"/>
                </a:lnTo>
                <a:lnTo>
                  <a:pt x="1404260" y="1028700"/>
                </a:lnTo>
                <a:lnTo>
                  <a:pt x="1385262" y="990600"/>
                </a:lnTo>
                <a:lnTo>
                  <a:pt x="1367878" y="939800"/>
                </a:lnTo>
                <a:lnTo>
                  <a:pt x="1352109" y="889000"/>
                </a:lnTo>
                <a:lnTo>
                  <a:pt x="1337955" y="838200"/>
                </a:lnTo>
                <a:lnTo>
                  <a:pt x="1323506" y="787400"/>
                </a:lnTo>
                <a:lnTo>
                  <a:pt x="1308248" y="736600"/>
                </a:lnTo>
                <a:lnTo>
                  <a:pt x="1292187" y="698500"/>
                </a:lnTo>
                <a:lnTo>
                  <a:pt x="1275329" y="647700"/>
                </a:lnTo>
                <a:lnTo>
                  <a:pt x="1257682" y="596900"/>
                </a:lnTo>
                <a:lnTo>
                  <a:pt x="1239250" y="546100"/>
                </a:lnTo>
                <a:lnTo>
                  <a:pt x="1220041" y="508000"/>
                </a:lnTo>
                <a:lnTo>
                  <a:pt x="1200061" y="457200"/>
                </a:lnTo>
                <a:lnTo>
                  <a:pt x="1179316" y="406400"/>
                </a:lnTo>
                <a:lnTo>
                  <a:pt x="1157811" y="355600"/>
                </a:lnTo>
                <a:lnTo>
                  <a:pt x="1135555" y="317500"/>
                </a:lnTo>
                <a:lnTo>
                  <a:pt x="1112552" y="266700"/>
                </a:lnTo>
                <a:lnTo>
                  <a:pt x="1088809" y="228600"/>
                </a:lnTo>
                <a:lnTo>
                  <a:pt x="1071479" y="190500"/>
                </a:lnTo>
                <a:lnTo>
                  <a:pt x="1054364" y="165100"/>
                </a:lnTo>
                <a:lnTo>
                  <a:pt x="1038111" y="127000"/>
                </a:lnTo>
                <a:lnTo>
                  <a:pt x="1002141" y="50800"/>
                </a:lnTo>
                <a:lnTo>
                  <a:pt x="978422" y="0"/>
                </a:lnTo>
                <a:lnTo>
                  <a:pt x="1014323" y="0"/>
                </a:lnTo>
                <a:lnTo>
                  <a:pt x="1028409" y="25400"/>
                </a:lnTo>
                <a:lnTo>
                  <a:pt x="1048624" y="63500"/>
                </a:lnTo>
                <a:lnTo>
                  <a:pt x="1062993" y="101600"/>
                </a:lnTo>
                <a:lnTo>
                  <a:pt x="1078332" y="127000"/>
                </a:lnTo>
                <a:lnTo>
                  <a:pt x="1094316" y="165100"/>
                </a:lnTo>
                <a:lnTo>
                  <a:pt x="1110623" y="190500"/>
                </a:lnTo>
                <a:lnTo>
                  <a:pt x="1133907" y="228600"/>
                </a:lnTo>
                <a:lnTo>
                  <a:pt x="1156519" y="279400"/>
                </a:lnTo>
                <a:lnTo>
                  <a:pt x="1178452" y="317500"/>
                </a:lnTo>
                <a:lnTo>
                  <a:pt x="1199703" y="368300"/>
                </a:lnTo>
                <a:lnTo>
                  <a:pt x="1220266" y="419100"/>
                </a:lnTo>
                <a:lnTo>
                  <a:pt x="1240135" y="457200"/>
                </a:lnTo>
                <a:lnTo>
                  <a:pt x="1259307" y="508000"/>
                </a:lnTo>
                <a:lnTo>
                  <a:pt x="1277776" y="546100"/>
                </a:lnTo>
                <a:lnTo>
                  <a:pt x="1295537" y="596900"/>
                </a:lnTo>
                <a:lnTo>
                  <a:pt x="1312585" y="647700"/>
                </a:lnTo>
                <a:lnTo>
                  <a:pt x="1328915" y="685800"/>
                </a:lnTo>
                <a:lnTo>
                  <a:pt x="1344522" y="736600"/>
                </a:lnTo>
                <a:lnTo>
                  <a:pt x="1359401" y="787400"/>
                </a:lnTo>
                <a:lnTo>
                  <a:pt x="1373547" y="838200"/>
                </a:lnTo>
                <a:lnTo>
                  <a:pt x="1389015" y="889000"/>
                </a:lnTo>
                <a:lnTo>
                  <a:pt x="1405909" y="939800"/>
                </a:lnTo>
                <a:lnTo>
                  <a:pt x="1424250" y="990600"/>
                </a:lnTo>
                <a:lnTo>
                  <a:pt x="1444056" y="1028700"/>
                </a:lnTo>
                <a:lnTo>
                  <a:pt x="1465348" y="1079500"/>
                </a:lnTo>
                <a:lnTo>
                  <a:pt x="1488147" y="1130300"/>
                </a:lnTo>
                <a:lnTo>
                  <a:pt x="1512472" y="1181100"/>
                </a:lnTo>
                <a:lnTo>
                  <a:pt x="1536586" y="1219200"/>
                </a:lnTo>
                <a:lnTo>
                  <a:pt x="1564376" y="1257300"/>
                </a:lnTo>
                <a:lnTo>
                  <a:pt x="1595606" y="1295400"/>
                </a:lnTo>
                <a:lnTo>
                  <a:pt x="1630039" y="1333500"/>
                </a:lnTo>
                <a:lnTo>
                  <a:pt x="1667440" y="1358900"/>
                </a:lnTo>
                <a:lnTo>
                  <a:pt x="1707571" y="1384300"/>
                </a:lnTo>
                <a:lnTo>
                  <a:pt x="1750197" y="1409700"/>
                </a:lnTo>
                <a:lnTo>
                  <a:pt x="1795082" y="1435100"/>
                </a:lnTo>
                <a:lnTo>
                  <a:pt x="1841989" y="1447800"/>
                </a:lnTo>
                <a:lnTo>
                  <a:pt x="1942174" y="1473200"/>
                </a:lnTo>
                <a:lnTo>
                  <a:pt x="1953464" y="1473200"/>
                </a:lnTo>
                <a:lnTo>
                  <a:pt x="1953464" y="1511300"/>
                </a:lnTo>
                <a:close/>
              </a:path>
              <a:path w="1953895" h="2082800">
                <a:moveTo>
                  <a:pt x="1935802" y="901700"/>
                </a:moveTo>
                <a:lnTo>
                  <a:pt x="1787303" y="901700"/>
                </a:lnTo>
                <a:lnTo>
                  <a:pt x="1741335" y="889000"/>
                </a:lnTo>
                <a:lnTo>
                  <a:pt x="1698514" y="863600"/>
                </a:lnTo>
                <a:lnTo>
                  <a:pt x="1659605" y="838200"/>
                </a:lnTo>
                <a:lnTo>
                  <a:pt x="1625373" y="800100"/>
                </a:lnTo>
                <a:lnTo>
                  <a:pt x="1596584" y="762000"/>
                </a:lnTo>
                <a:lnTo>
                  <a:pt x="1574004" y="723900"/>
                </a:lnTo>
                <a:lnTo>
                  <a:pt x="1558398" y="673100"/>
                </a:lnTo>
                <a:lnTo>
                  <a:pt x="1545040" y="622300"/>
                </a:lnTo>
                <a:lnTo>
                  <a:pt x="1530107" y="571500"/>
                </a:lnTo>
                <a:lnTo>
                  <a:pt x="1513856" y="520700"/>
                </a:lnTo>
                <a:lnTo>
                  <a:pt x="1496542" y="469900"/>
                </a:lnTo>
                <a:lnTo>
                  <a:pt x="1478421" y="419100"/>
                </a:lnTo>
                <a:lnTo>
                  <a:pt x="1459748" y="368300"/>
                </a:lnTo>
                <a:lnTo>
                  <a:pt x="1440779" y="330200"/>
                </a:lnTo>
                <a:lnTo>
                  <a:pt x="1421769" y="279400"/>
                </a:lnTo>
                <a:lnTo>
                  <a:pt x="1401443" y="228600"/>
                </a:lnTo>
                <a:lnTo>
                  <a:pt x="1359853" y="127000"/>
                </a:lnTo>
                <a:lnTo>
                  <a:pt x="1339361" y="63500"/>
                </a:lnTo>
                <a:lnTo>
                  <a:pt x="1319585" y="12700"/>
                </a:lnTo>
                <a:lnTo>
                  <a:pt x="1310125" y="0"/>
                </a:lnTo>
                <a:lnTo>
                  <a:pt x="1341904" y="0"/>
                </a:lnTo>
                <a:lnTo>
                  <a:pt x="1357186" y="38100"/>
                </a:lnTo>
                <a:lnTo>
                  <a:pt x="1375628" y="76200"/>
                </a:lnTo>
                <a:lnTo>
                  <a:pt x="1395362" y="127000"/>
                </a:lnTo>
                <a:lnTo>
                  <a:pt x="1414885" y="177800"/>
                </a:lnTo>
                <a:lnTo>
                  <a:pt x="1434340" y="215900"/>
                </a:lnTo>
                <a:lnTo>
                  <a:pt x="1453612" y="266700"/>
                </a:lnTo>
                <a:lnTo>
                  <a:pt x="1472585" y="317500"/>
                </a:lnTo>
                <a:lnTo>
                  <a:pt x="1491143" y="355600"/>
                </a:lnTo>
                <a:lnTo>
                  <a:pt x="1509171" y="406400"/>
                </a:lnTo>
                <a:lnTo>
                  <a:pt x="1526553" y="457200"/>
                </a:lnTo>
                <a:lnTo>
                  <a:pt x="1543174" y="508000"/>
                </a:lnTo>
                <a:lnTo>
                  <a:pt x="1558918" y="546100"/>
                </a:lnTo>
                <a:lnTo>
                  <a:pt x="1573669" y="596900"/>
                </a:lnTo>
                <a:lnTo>
                  <a:pt x="1587312" y="647700"/>
                </a:lnTo>
                <a:lnTo>
                  <a:pt x="1599731" y="698500"/>
                </a:lnTo>
                <a:lnTo>
                  <a:pt x="1613365" y="736600"/>
                </a:lnTo>
                <a:lnTo>
                  <a:pt x="1634749" y="774700"/>
                </a:lnTo>
                <a:lnTo>
                  <a:pt x="1663022" y="800100"/>
                </a:lnTo>
                <a:lnTo>
                  <a:pt x="1697323" y="825500"/>
                </a:lnTo>
                <a:lnTo>
                  <a:pt x="1720788" y="838200"/>
                </a:lnTo>
                <a:lnTo>
                  <a:pt x="1744684" y="838200"/>
                </a:lnTo>
                <a:lnTo>
                  <a:pt x="1793766" y="863600"/>
                </a:lnTo>
                <a:lnTo>
                  <a:pt x="1832701" y="876300"/>
                </a:lnTo>
                <a:lnTo>
                  <a:pt x="1953464" y="876300"/>
                </a:lnTo>
                <a:lnTo>
                  <a:pt x="1953464" y="889000"/>
                </a:lnTo>
                <a:lnTo>
                  <a:pt x="1935802" y="901700"/>
                </a:lnTo>
                <a:close/>
              </a:path>
              <a:path w="1953895" h="2082800">
                <a:moveTo>
                  <a:pt x="1953464" y="876300"/>
                </a:moveTo>
                <a:lnTo>
                  <a:pt x="1874763" y="876300"/>
                </a:lnTo>
                <a:lnTo>
                  <a:pt x="1918063" y="863600"/>
                </a:lnTo>
                <a:lnTo>
                  <a:pt x="1953464" y="850900"/>
                </a:lnTo>
                <a:lnTo>
                  <a:pt x="1953464" y="876300"/>
                </a:lnTo>
                <a:close/>
              </a:path>
            </a:pathLst>
          </a:custGeom>
          <a:solidFill>
            <a:srgbClr val="6FB43D">
              <a:alpha val="20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8362" y="4163854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5" h="287654">
                <a:moveTo>
                  <a:pt x="287319" y="141116"/>
                </a:moveTo>
                <a:lnTo>
                  <a:pt x="280797" y="186655"/>
                </a:lnTo>
                <a:lnTo>
                  <a:pt x="261098" y="226453"/>
                </a:lnTo>
                <a:lnTo>
                  <a:pt x="230548" y="258100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5"/>
                </a:lnTo>
                <a:lnTo>
                  <a:pt x="60862" y="261097"/>
                </a:lnTo>
                <a:lnTo>
                  <a:pt x="29215" y="230548"/>
                </a:lnTo>
                <a:lnTo>
                  <a:pt x="8125" y="191471"/>
                </a:lnTo>
                <a:lnTo>
                  <a:pt x="0" y="146190"/>
                </a:lnTo>
                <a:lnTo>
                  <a:pt x="6521" y="100653"/>
                </a:lnTo>
                <a:lnTo>
                  <a:pt x="26219" y="60858"/>
                </a:lnTo>
                <a:lnTo>
                  <a:pt x="56766" y="29213"/>
                </a:lnTo>
                <a:lnTo>
                  <a:pt x="95841" y="8124"/>
                </a:lnTo>
                <a:lnTo>
                  <a:pt x="141116" y="0"/>
                </a:lnTo>
                <a:lnTo>
                  <a:pt x="186655" y="6521"/>
                </a:lnTo>
                <a:lnTo>
                  <a:pt x="226453" y="26216"/>
                </a:lnTo>
                <a:lnTo>
                  <a:pt x="258101" y="56763"/>
                </a:lnTo>
                <a:lnTo>
                  <a:pt x="279193" y="95837"/>
                </a:lnTo>
                <a:lnTo>
                  <a:pt x="287319" y="141116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0461" y="3716458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5" h="287654">
                <a:moveTo>
                  <a:pt x="287319" y="141121"/>
                </a:moveTo>
                <a:lnTo>
                  <a:pt x="280797" y="186656"/>
                </a:lnTo>
                <a:lnTo>
                  <a:pt x="261098" y="226452"/>
                </a:lnTo>
                <a:lnTo>
                  <a:pt x="230548" y="258099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4"/>
                </a:lnTo>
                <a:lnTo>
                  <a:pt x="60861" y="261096"/>
                </a:lnTo>
                <a:lnTo>
                  <a:pt x="29215" y="230547"/>
                </a:lnTo>
                <a:lnTo>
                  <a:pt x="8125" y="191471"/>
                </a:lnTo>
                <a:lnTo>
                  <a:pt x="0" y="146195"/>
                </a:lnTo>
                <a:lnTo>
                  <a:pt x="6521" y="100660"/>
                </a:lnTo>
                <a:lnTo>
                  <a:pt x="26219" y="60865"/>
                </a:lnTo>
                <a:lnTo>
                  <a:pt x="56766" y="29217"/>
                </a:lnTo>
                <a:lnTo>
                  <a:pt x="95840" y="8126"/>
                </a:lnTo>
                <a:lnTo>
                  <a:pt x="141116" y="0"/>
                </a:lnTo>
                <a:lnTo>
                  <a:pt x="186655" y="6522"/>
                </a:lnTo>
                <a:lnTo>
                  <a:pt x="226453" y="26220"/>
                </a:lnTo>
                <a:lnTo>
                  <a:pt x="258102" y="56770"/>
                </a:lnTo>
                <a:lnTo>
                  <a:pt x="279193" y="95845"/>
                </a:lnTo>
                <a:lnTo>
                  <a:pt x="287319" y="141121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2588" y="3270648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5" h="287654">
                <a:moveTo>
                  <a:pt x="287319" y="141121"/>
                </a:moveTo>
                <a:lnTo>
                  <a:pt x="280797" y="186656"/>
                </a:lnTo>
                <a:lnTo>
                  <a:pt x="261098" y="226451"/>
                </a:lnTo>
                <a:lnTo>
                  <a:pt x="230548" y="258099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4"/>
                </a:lnTo>
                <a:lnTo>
                  <a:pt x="60861" y="261096"/>
                </a:lnTo>
                <a:lnTo>
                  <a:pt x="29215" y="230546"/>
                </a:lnTo>
                <a:lnTo>
                  <a:pt x="8125" y="191471"/>
                </a:lnTo>
                <a:lnTo>
                  <a:pt x="0" y="146195"/>
                </a:lnTo>
                <a:lnTo>
                  <a:pt x="6521" y="100660"/>
                </a:lnTo>
                <a:lnTo>
                  <a:pt x="26219" y="60865"/>
                </a:lnTo>
                <a:lnTo>
                  <a:pt x="56766" y="29217"/>
                </a:lnTo>
                <a:lnTo>
                  <a:pt x="95840" y="8126"/>
                </a:lnTo>
                <a:lnTo>
                  <a:pt x="141116" y="0"/>
                </a:lnTo>
                <a:lnTo>
                  <a:pt x="186655" y="6522"/>
                </a:lnTo>
                <a:lnTo>
                  <a:pt x="226453" y="26220"/>
                </a:lnTo>
                <a:lnTo>
                  <a:pt x="258102" y="56770"/>
                </a:lnTo>
                <a:lnTo>
                  <a:pt x="279193" y="95845"/>
                </a:lnTo>
                <a:lnTo>
                  <a:pt x="287319" y="141121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4732" y="4119218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90" y="168051"/>
                </a:moveTo>
                <a:lnTo>
                  <a:pt x="277567" y="241171"/>
                </a:lnTo>
                <a:lnTo>
                  <a:pt x="249889" y="271136"/>
                </a:lnTo>
                <a:lnTo>
                  <a:pt x="215400" y="292820"/>
                </a:lnTo>
                <a:lnTo>
                  <a:pt x="175526" y="304700"/>
                </a:lnTo>
                <a:lnTo>
                  <a:pt x="133867" y="305233"/>
                </a:lnTo>
                <a:lnTo>
                  <a:pt x="93907" y="294657"/>
                </a:lnTo>
                <a:lnTo>
                  <a:pt x="58149" y="273939"/>
                </a:lnTo>
                <a:lnTo>
                  <a:pt x="29096" y="244046"/>
                </a:lnTo>
                <a:lnTo>
                  <a:pt x="9205" y="206848"/>
                </a:lnTo>
                <a:lnTo>
                  <a:pt x="0" y="165963"/>
                </a:lnTo>
                <a:lnTo>
                  <a:pt x="1989" y="124152"/>
                </a:lnTo>
                <a:lnTo>
                  <a:pt x="15681" y="84175"/>
                </a:lnTo>
                <a:lnTo>
                  <a:pt x="18530" y="80108"/>
                </a:lnTo>
                <a:lnTo>
                  <a:pt x="20167" y="172752"/>
                </a:lnTo>
                <a:lnTo>
                  <a:pt x="33023" y="214212"/>
                </a:lnTo>
                <a:lnTo>
                  <a:pt x="59408" y="249717"/>
                </a:lnTo>
                <a:lnTo>
                  <a:pt x="95971" y="274386"/>
                </a:lnTo>
                <a:lnTo>
                  <a:pt x="137844" y="286232"/>
                </a:lnTo>
                <a:lnTo>
                  <a:pt x="181210" y="284343"/>
                </a:lnTo>
                <a:lnTo>
                  <a:pt x="222253" y="267807"/>
                </a:lnTo>
                <a:lnTo>
                  <a:pt x="255310" y="238765"/>
                </a:lnTo>
                <a:lnTo>
                  <a:pt x="277368" y="201409"/>
                </a:lnTo>
                <a:lnTo>
                  <a:pt x="286600" y="159129"/>
                </a:lnTo>
                <a:lnTo>
                  <a:pt x="285184" y="78925"/>
                </a:lnTo>
                <a:lnTo>
                  <a:pt x="294111" y="94966"/>
                </a:lnTo>
                <a:lnTo>
                  <a:pt x="304100" y="130867"/>
                </a:lnTo>
                <a:lnTo>
                  <a:pt x="305290" y="168051"/>
                </a:lnTo>
                <a:close/>
              </a:path>
              <a:path w="305434" h="305435">
                <a:moveTo>
                  <a:pt x="150175" y="19181"/>
                </a:moveTo>
                <a:lnTo>
                  <a:pt x="83806" y="38267"/>
                </a:lnTo>
                <a:lnTo>
                  <a:pt x="35579" y="87610"/>
                </a:lnTo>
                <a:lnTo>
                  <a:pt x="20973" y="129248"/>
                </a:lnTo>
                <a:lnTo>
                  <a:pt x="20167" y="172752"/>
                </a:lnTo>
                <a:lnTo>
                  <a:pt x="18530" y="80108"/>
                </a:lnTo>
                <a:lnTo>
                  <a:pt x="39684" y="49916"/>
                </a:lnTo>
                <a:lnTo>
                  <a:pt x="71248" y="23749"/>
                </a:lnTo>
                <a:lnTo>
                  <a:pt x="108568" y="6752"/>
                </a:lnTo>
                <a:lnTo>
                  <a:pt x="140584" y="1513"/>
                </a:lnTo>
                <a:lnTo>
                  <a:pt x="140728" y="9639"/>
                </a:lnTo>
                <a:lnTo>
                  <a:pt x="143160" y="16204"/>
                </a:lnTo>
                <a:lnTo>
                  <a:pt x="150175" y="19181"/>
                </a:lnTo>
                <a:close/>
              </a:path>
              <a:path w="305434" h="305435">
                <a:moveTo>
                  <a:pt x="159280" y="9302"/>
                </a:moveTo>
                <a:lnTo>
                  <a:pt x="157075" y="15971"/>
                </a:lnTo>
                <a:lnTo>
                  <a:pt x="150175" y="19181"/>
                </a:lnTo>
                <a:lnTo>
                  <a:pt x="143160" y="16204"/>
                </a:lnTo>
                <a:lnTo>
                  <a:pt x="140728" y="9639"/>
                </a:lnTo>
                <a:lnTo>
                  <a:pt x="142928" y="3033"/>
                </a:lnTo>
                <a:lnTo>
                  <a:pt x="149836" y="0"/>
                </a:lnTo>
                <a:lnTo>
                  <a:pt x="156842" y="2774"/>
                </a:lnTo>
                <a:lnTo>
                  <a:pt x="159280" y="9302"/>
                </a:lnTo>
                <a:close/>
              </a:path>
              <a:path w="305434" h="305435">
                <a:moveTo>
                  <a:pt x="149836" y="0"/>
                </a:moveTo>
                <a:lnTo>
                  <a:pt x="142928" y="3033"/>
                </a:lnTo>
                <a:lnTo>
                  <a:pt x="140728" y="9639"/>
                </a:lnTo>
                <a:lnTo>
                  <a:pt x="140584" y="1513"/>
                </a:lnTo>
                <a:lnTo>
                  <a:pt x="149836" y="0"/>
                </a:lnTo>
                <a:close/>
              </a:path>
              <a:path w="305434" h="305435">
                <a:moveTo>
                  <a:pt x="285184" y="78925"/>
                </a:moveTo>
                <a:lnTo>
                  <a:pt x="286600" y="159129"/>
                </a:lnTo>
                <a:lnTo>
                  <a:pt x="281181" y="115314"/>
                </a:lnTo>
                <a:lnTo>
                  <a:pt x="261713" y="75908"/>
                </a:lnTo>
                <a:lnTo>
                  <a:pt x="231642" y="45485"/>
                </a:lnTo>
                <a:lnTo>
                  <a:pt x="193590" y="25943"/>
                </a:lnTo>
                <a:lnTo>
                  <a:pt x="150175" y="19181"/>
                </a:lnTo>
                <a:lnTo>
                  <a:pt x="157075" y="15971"/>
                </a:lnTo>
                <a:lnTo>
                  <a:pt x="159280" y="9302"/>
                </a:lnTo>
                <a:lnTo>
                  <a:pt x="159134" y="1019"/>
                </a:lnTo>
                <a:lnTo>
                  <a:pt x="186234" y="3990"/>
                </a:lnTo>
                <a:lnTo>
                  <a:pt x="220439" y="16054"/>
                </a:lnTo>
                <a:lnTo>
                  <a:pt x="250883" y="35696"/>
                </a:lnTo>
                <a:lnTo>
                  <a:pt x="276000" y="62421"/>
                </a:lnTo>
                <a:lnTo>
                  <a:pt x="285184" y="78925"/>
                </a:lnTo>
                <a:close/>
              </a:path>
              <a:path w="305434" h="305435">
                <a:moveTo>
                  <a:pt x="159134" y="1019"/>
                </a:moveTo>
                <a:lnTo>
                  <a:pt x="159280" y="9302"/>
                </a:lnTo>
                <a:lnTo>
                  <a:pt x="156842" y="2774"/>
                </a:lnTo>
                <a:lnTo>
                  <a:pt x="149836" y="0"/>
                </a:lnTo>
                <a:lnTo>
                  <a:pt x="159134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6831" y="3671822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79" y="168055"/>
                </a:moveTo>
                <a:lnTo>
                  <a:pt x="277567" y="241176"/>
                </a:lnTo>
                <a:lnTo>
                  <a:pt x="249890" y="271146"/>
                </a:lnTo>
                <a:lnTo>
                  <a:pt x="215400" y="292832"/>
                </a:lnTo>
                <a:lnTo>
                  <a:pt x="175526" y="304708"/>
                </a:lnTo>
                <a:lnTo>
                  <a:pt x="155222" y="304964"/>
                </a:lnTo>
                <a:lnTo>
                  <a:pt x="133867" y="305233"/>
                </a:lnTo>
                <a:lnTo>
                  <a:pt x="93907" y="294656"/>
                </a:lnTo>
                <a:lnTo>
                  <a:pt x="58149" y="273941"/>
                </a:lnTo>
                <a:lnTo>
                  <a:pt x="29096" y="244051"/>
                </a:lnTo>
                <a:lnTo>
                  <a:pt x="9205" y="206848"/>
                </a:lnTo>
                <a:lnTo>
                  <a:pt x="0" y="165962"/>
                </a:lnTo>
                <a:lnTo>
                  <a:pt x="1989" y="124154"/>
                </a:lnTo>
                <a:lnTo>
                  <a:pt x="15681" y="84185"/>
                </a:lnTo>
                <a:lnTo>
                  <a:pt x="18531" y="80117"/>
                </a:lnTo>
                <a:lnTo>
                  <a:pt x="20167" y="172753"/>
                </a:lnTo>
                <a:lnTo>
                  <a:pt x="33023" y="214211"/>
                </a:lnTo>
                <a:lnTo>
                  <a:pt x="59408" y="249707"/>
                </a:lnTo>
                <a:lnTo>
                  <a:pt x="95971" y="274379"/>
                </a:lnTo>
                <a:lnTo>
                  <a:pt x="137844" y="286230"/>
                </a:lnTo>
                <a:lnTo>
                  <a:pt x="181210" y="284346"/>
                </a:lnTo>
                <a:lnTo>
                  <a:pt x="222253" y="267810"/>
                </a:lnTo>
                <a:lnTo>
                  <a:pt x="255310" y="238769"/>
                </a:lnTo>
                <a:lnTo>
                  <a:pt x="277368" y="201412"/>
                </a:lnTo>
                <a:lnTo>
                  <a:pt x="286600" y="159131"/>
                </a:lnTo>
                <a:lnTo>
                  <a:pt x="285185" y="78963"/>
                </a:lnTo>
                <a:lnTo>
                  <a:pt x="294096" y="94968"/>
                </a:lnTo>
                <a:lnTo>
                  <a:pt x="304087" y="130870"/>
                </a:lnTo>
                <a:lnTo>
                  <a:pt x="305279" y="168055"/>
                </a:lnTo>
                <a:close/>
              </a:path>
              <a:path w="305434" h="305435">
                <a:moveTo>
                  <a:pt x="150175" y="19181"/>
                </a:moveTo>
                <a:lnTo>
                  <a:pt x="83806" y="38268"/>
                </a:lnTo>
                <a:lnTo>
                  <a:pt x="35579" y="87620"/>
                </a:lnTo>
                <a:lnTo>
                  <a:pt x="20973" y="129251"/>
                </a:lnTo>
                <a:lnTo>
                  <a:pt x="20167" y="172753"/>
                </a:lnTo>
                <a:lnTo>
                  <a:pt x="18531" y="80117"/>
                </a:lnTo>
                <a:lnTo>
                  <a:pt x="39684" y="49920"/>
                </a:lnTo>
                <a:lnTo>
                  <a:pt x="71248" y="23751"/>
                </a:lnTo>
                <a:lnTo>
                  <a:pt x="108568" y="6752"/>
                </a:lnTo>
                <a:lnTo>
                  <a:pt x="140584" y="1513"/>
                </a:lnTo>
                <a:lnTo>
                  <a:pt x="140728" y="9639"/>
                </a:lnTo>
                <a:lnTo>
                  <a:pt x="143160" y="16204"/>
                </a:lnTo>
                <a:lnTo>
                  <a:pt x="150175" y="19181"/>
                </a:lnTo>
                <a:close/>
              </a:path>
              <a:path w="305434" h="305435">
                <a:moveTo>
                  <a:pt x="159280" y="9311"/>
                </a:moveTo>
                <a:lnTo>
                  <a:pt x="157075" y="15975"/>
                </a:lnTo>
                <a:lnTo>
                  <a:pt x="150175" y="19181"/>
                </a:lnTo>
                <a:lnTo>
                  <a:pt x="143160" y="16204"/>
                </a:lnTo>
                <a:lnTo>
                  <a:pt x="140728" y="9639"/>
                </a:lnTo>
                <a:lnTo>
                  <a:pt x="142928" y="3033"/>
                </a:lnTo>
                <a:lnTo>
                  <a:pt x="149837" y="0"/>
                </a:lnTo>
                <a:lnTo>
                  <a:pt x="156842" y="2785"/>
                </a:lnTo>
                <a:lnTo>
                  <a:pt x="159280" y="9311"/>
                </a:lnTo>
                <a:close/>
              </a:path>
              <a:path w="305434" h="305435">
                <a:moveTo>
                  <a:pt x="149837" y="0"/>
                </a:moveTo>
                <a:lnTo>
                  <a:pt x="142928" y="3033"/>
                </a:lnTo>
                <a:lnTo>
                  <a:pt x="140728" y="9639"/>
                </a:lnTo>
                <a:lnTo>
                  <a:pt x="140584" y="1513"/>
                </a:lnTo>
                <a:lnTo>
                  <a:pt x="149837" y="0"/>
                </a:lnTo>
                <a:close/>
              </a:path>
              <a:path w="305434" h="305435">
                <a:moveTo>
                  <a:pt x="285185" y="78963"/>
                </a:moveTo>
                <a:lnTo>
                  <a:pt x="286600" y="159131"/>
                </a:lnTo>
                <a:lnTo>
                  <a:pt x="281181" y="115314"/>
                </a:lnTo>
                <a:lnTo>
                  <a:pt x="261713" y="75908"/>
                </a:lnTo>
                <a:lnTo>
                  <a:pt x="231642" y="45485"/>
                </a:lnTo>
                <a:lnTo>
                  <a:pt x="193590" y="25943"/>
                </a:lnTo>
                <a:lnTo>
                  <a:pt x="150175" y="19181"/>
                </a:lnTo>
                <a:lnTo>
                  <a:pt x="157075" y="15975"/>
                </a:lnTo>
                <a:lnTo>
                  <a:pt x="159280" y="9311"/>
                </a:lnTo>
                <a:lnTo>
                  <a:pt x="159134" y="1019"/>
                </a:lnTo>
                <a:lnTo>
                  <a:pt x="186233" y="3990"/>
                </a:lnTo>
                <a:lnTo>
                  <a:pt x="220436" y="16054"/>
                </a:lnTo>
                <a:lnTo>
                  <a:pt x="250872" y="35696"/>
                </a:lnTo>
                <a:lnTo>
                  <a:pt x="275974" y="62422"/>
                </a:lnTo>
                <a:lnTo>
                  <a:pt x="285185" y="78963"/>
                </a:lnTo>
                <a:close/>
              </a:path>
              <a:path w="305434" h="305435">
                <a:moveTo>
                  <a:pt x="159134" y="1019"/>
                </a:moveTo>
                <a:lnTo>
                  <a:pt x="159280" y="9311"/>
                </a:lnTo>
                <a:lnTo>
                  <a:pt x="156842" y="2785"/>
                </a:lnTo>
                <a:lnTo>
                  <a:pt x="149837" y="0"/>
                </a:lnTo>
                <a:lnTo>
                  <a:pt x="159134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954" y="3226012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83" y="168055"/>
                </a:moveTo>
                <a:lnTo>
                  <a:pt x="277570" y="241173"/>
                </a:lnTo>
                <a:lnTo>
                  <a:pt x="249893" y="271137"/>
                </a:lnTo>
                <a:lnTo>
                  <a:pt x="215404" y="292822"/>
                </a:lnTo>
                <a:lnTo>
                  <a:pt x="175530" y="304708"/>
                </a:lnTo>
                <a:lnTo>
                  <a:pt x="133871" y="305233"/>
                </a:lnTo>
                <a:lnTo>
                  <a:pt x="93911" y="294656"/>
                </a:lnTo>
                <a:lnTo>
                  <a:pt x="58153" y="273941"/>
                </a:lnTo>
                <a:lnTo>
                  <a:pt x="29100" y="244051"/>
                </a:lnTo>
                <a:lnTo>
                  <a:pt x="9204" y="206848"/>
                </a:lnTo>
                <a:lnTo>
                  <a:pt x="0" y="165962"/>
                </a:lnTo>
                <a:lnTo>
                  <a:pt x="1991" y="124154"/>
                </a:lnTo>
                <a:lnTo>
                  <a:pt x="15685" y="84185"/>
                </a:lnTo>
                <a:lnTo>
                  <a:pt x="18534" y="80117"/>
                </a:lnTo>
                <a:lnTo>
                  <a:pt x="20170" y="172753"/>
                </a:lnTo>
                <a:lnTo>
                  <a:pt x="33027" y="214211"/>
                </a:lnTo>
                <a:lnTo>
                  <a:pt x="59411" y="249707"/>
                </a:lnTo>
                <a:lnTo>
                  <a:pt x="95975" y="274389"/>
                </a:lnTo>
                <a:lnTo>
                  <a:pt x="137848" y="286240"/>
                </a:lnTo>
                <a:lnTo>
                  <a:pt x="181214" y="284350"/>
                </a:lnTo>
                <a:lnTo>
                  <a:pt x="222257" y="267810"/>
                </a:lnTo>
                <a:lnTo>
                  <a:pt x="255314" y="238769"/>
                </a:lnTo>
                <a:lnTo>
                  <a:pt x="277372" y="201412"/>
                </a:lnTo>
                <a:lnTo>
                  <a:pt x="286604" y="159131"/>
                </a:lnTo>
                <a:lnTo>
                  <a:pt x="285188" y="78963"/>
                </a:lnTo>
                <a:lnTo>
                  <a:pt x="294100" y="94968"/>
                </a:lnTo>
                <a:lnTo>
                  <a:pt x="304091" y="130870"/>
                </a:lnTo>
                <a:lnTo>
                  <a:pt x="305283" y="168055"/>
                </a:lnTo>
                <a:close/>
              </a:path>
              <a:path w="305434" h="305435">
                <a:moveTo>
                  <a:pt x="150179" y="19181"/>
                </a:moveTo>
                <a:lnTo>
                  <a:pt x="83810" y="38278"/>
                </a:lnTo>
                <a:lnTo>
                  <a:pt x="35583" y="87620"/>
                </a:lnTo>
                <a:lnTo>
                  <a:pt x="20977" y="129251"/>
                </a:lnTo>
                <a:lnTo>
                  <a:pt x="20170" y="172753"/>
                </a:lnTo>
                <a:lnTo>
                  <a:pt x="18534" y="80117"/>
                </a:lnTo>
                <a:lnTo>
                  <a:pt x="39687" y="49920"/>
                </a:lnTo>
                <a:lnTo>
                  <a:pt x="71252" y="23751"/>
                </a:lnTo>
                <a:lnTo>
                  <a:pt x="108572" y="6752"/>
                </a:lnTo>
                <a:lnTo>
                  <a:pt x="140588" y="1513"/>
                </a:lnTo>
                <a:lnTo>
                  <a:pt x="140731" y="9620"/>
                </a:lnTo>
                <a:lnTo>
                  <a:pt x="143164" y="16190"/>
                </a:lnTo>
                <a:lnTo>
                  <a:pt x="150179" y="19181"/>
                </a:lnTo>
                <a:close/>
              </a:path>
              <a:path w="305434" h="305435">
                <a:moveTo>
                  <a:pt x="159284" y="9292"/>
                </a:moveTo>
                <a:lnTo>
                  <a:pt x="157079" y="15961"/>
                </a:lnTo>
                <a:lnTo>
                  <a:pt x="150179" y="19181"/>
                </a:lnTo>
                <a:lnTo>
                  <a:pt x="143164" y="16190"/>
                </a:lnTo>
                <a:lnTo>
                  <a:pt x="140731" y="9620"/>
                </a:lnTo>
                <a:lnTo>
                  <a:pt x="142931" y="3019"/>
                </a:lnTo>
                <a:lnTo>
                  <a:pt x="149840" y="0"/>
                </a:lnTo>
                <a:lnTo>
                  <a:pt x="156846" y="2771"/>
                </a:lnTo>
                <a:lnTo>
                  <a:pt x="159284" y="9292"/>
                </a:lnTo>
                <a:close/>
              </a:path>
              <a:path w="305434" h="305435">
                <a:moveTo>
                  <a:pt x="149840" y="0"/>
                </a:moveTo>
                <a:lnTo>
                  <a:pt x="142931" y="3019"/>
                </a:lnTo>
                <a:lnTo>
                  <a:pt x="140731" y="9620"/>
                </a:lnTo>
                <a:lnTo>
                  <a:pt x="140588" y="1513"/>
                </a:lnTo>
                <a:lnTo>
                  <a:pt x="149840" y="0"/>
                </a:lnTo>
                <a:close/>
              </a:path>
              <a:path w="305434" h="305435">
                <a:moveTo>
                  <a:pt x="285188" y="78963"/>
                </a:moveTo>
                <a:lnTo>
                  <a:pt x="286604" y="159131"/>
                </a:lnTo>
                <a:lnTo>
                  <a:pt x="281184" y="115314"/>
                </a:lnTo>
                <a:lnTo>
                  <a:pt x="261716" y="75912"/>
                </a:lnTo>
                <a:lnTo>
                  <a:pt x="231646" y="45494"/>
                </a:lnTo>
                <a:lnTo>
                  <a:pt x="193594" y="25954"/>
                </a:lnTo>
                <a:lnTo>
                  <a:pt x="150179" y="19181"/>
                </a:lnTo>
                <a:lnTo>
                  <a:pt x="157079" y="15961"/>
                </a:lnTo>
                <a:lnTo>
                  <a:pt x="159284" y="9292"/>
                </a:lnTo>
                <a:lnTo>
                  <a:pt x="159137" y="1019"/>
                </a:lnTo>
                <a:lnTo>
                  <a:pt x="186237" y="3990"/>
                </a:lnTo>
                <a:lnTo>
                  <a:pt x="220439" y="16054"/>
                </a:lnTo>
                <a:lnTo>
                  <a:pt x="250876" y="35696"/>
                </a:lnTo>
                <a:lnTo>
                  <a:pt x="275978" y="62422"/>
                </a:lnTo>
                <a:lnTo>
                  <a:pt x="285188" y="78963"/>
                </a:lnTo>
                <a:close/>
              </a:path>
              <a:path w="305434" h="305435">
                <a:moveTo>
                  <a:pt x="159137" y="1019"/>
                </a:moveTo>
                <a:lnTo>
                  <a:pt x="159284" y="9292"/>
                </a:lnTo>
                <a:lnTo>
                  <a:pt x="156846" y="2771"/>
                </a:lnTo>
                <a:lnTo>
                  <a:pt x="149840" y="0"/>
                </a:lnTo>
                <a:lnTo>
                  <a:pt x="159137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938006" y="3367233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4" h="287654">
                <a:moveTo>
                  <a:pt x="287319" y="141116"/>
                </a:moveTo>
                <a:lnTo>
                  <a:pt x="280797" y="186655"/>
                </a:lnTo>
                <a:lnTo>
                  <a:pt x="261098" y="226453"/>
                </a:lnTo>
                <a:lnTo>
                  <a:pt x="230548" y="258100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5"/>
                </a:lnTo>
                <a:lnTo>
                  <a:pt x="60862" y="261097"/>
                </a:lnTo>
                <a:lnTo>
                  <a:pt x="29215" y="230548"/>
                </a:lnTo>
                <a:lnTo>
                  <a:pt x="8125" y="191471"/>
                </a:lnTo>
                <a:lnTo>
                  <a:pt x="0" y="146190"/>
                </a:lnTo>
                <a:lnTo>
                  <a:pt x="6521" y="100653"/>
                </a:lnTo>
                <a:lnTo>
                  <a:pt x="26219" y="60858"/>
                </a:lnTo>
                <a:lnTo>
                  <a:pt x="56766" y="29213"/>
                </a:lnTo>
                <a:lnTo>
                  <a:pt x="95841" y="8124"/>
                </a:lnTo>
                <a:lnTo>
                  <a:pt x="141116" y="0"/>
                </a:lnTo>
                <a:lnTo>
                  <a:pt x="186655" y="6521"/>
                </a:lnTo>
                <a:lnTo>
                  <a:pt x="226453" y="26216"/>
                </a:lnTo>
                <a:lnTo>
                  <a:pt x="258101" y="56763"/>
                </a:lnTo>
                <a:lnTo>
                  <a:pt x="279193" y="95837"/>
                </a:lnTo>
                <a:lnTo>
                  <a:pt x="287319" y="141116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930106" y="2919837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4" h="287655">
                <a:moveTo>
                  <a:pt x="287319" y="141121"/>
                </a:moveTo>
                <a:lnTo>
                  <a:pt x="280797" y="186656"/>
                </a:lnTo>
                <a:lnTo>
                  <a:pt x="261098" y="226452"/>
                </a:lnTo>
                <a:lnTo>
                  <a:pt x="230548" y="258099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4"/>
                </a:lnTo>
                <a:lnTo>
                  <a:pt x="60861" y="261096"/>
                </a:lnTo>
                <a:lnTo>
                  <a:pt x="29215" y="230547"/>
                </a:lnTo>
                <a:lnTo>
                  <a:pt x="8125" y="191471"/>
                </a:lnTo>
                <a:lnTo>
                  <a:pt x="0" y="146195"/>
                </a:lnTo>
                <a:lnTo>
                  <a:pt x="6521" y="100660"/>
                </a:lnTo>
                <a:lnTo>
                  <a:pt x="26219" y="60865"/>
                </a:lnTo>
                <a:lnTo>
                  <a:pt x="56766" y="29217"/>
                </a:lnTo>
                <a:lnTo>
                  <a:pt x="95840" y="8126"/>
                </a:lnTo>
                <a:lnTo>
                  <a:pt x="141116" y="0"/>
                </a:lnTo>
                <a:lnTo>
                  <a:pt x="186655" y="6522"/>
                </a:lnTo>
                <a:lnTo>
                  <a:pt x="226453" y="26220"/>
                </a:lnTo>
                <a:lnTo>
                  <a:pt x="258102" y="56770"/>
                </a:lnTo>
                <a:lnTo>
                  <a:pt x="279193" y="95845"/>
                </a:lnTo>
                <a:lnTo>
                  <a:pt x="287319" y="141121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922232" y="2474027"/>
            <a:ext cx="287655" cy="287655"/>
          </a:xfrm>
          <a:custGeom>
            <a:avLst/>
            <a:gdLst/>
            <a:ahLst/>
            <a:cxnLst/>
            <a:rect l="l" t="t" r="r" b="b"/>
            <a:pathLst>
              <a:path w="287654" h="287655">
                <a:moveTo>
                  <a:pt x="287319" y="141121"/>
                </a:moveTo>
                <a:lnTo>
                  <a:pt x="280797" y="186656"/>
                </a:lnTo>
                <a:lnTo>
                  <a:pt x="261098" y="226451"/>
                </a:lnTo>
                <a:lnTo>
                  <a:pt x="230548" y="258099"/>
                </a:lnTo>
                <a:lnTo>
                  <a:pt x="191470" y="279191"/>
                </a:lnTo>
                <a:lnTo>
                  <a:pt x="146190" y="287317"/>
                </a:lnTo>
                <a:lnTo>
                  <a:pt x="100656" y="280794"/>
                </a:lnTo>
                <a:lnTo>
                  <a:pt x="60861" y="261096"/>
                </a:lnTo>
                <a:lnTo>
                  <a:pt x="29215" y="230546"/>
                </a:lnTo>
                <a:lnTo>
                  <a:pt x="8125" y="191471"/>
                </a:lnTo>
                <a:lnTo>
                  <a:pt x="0" y="146195"/>
                </a:lnTo>
                <a:lnTo>
                  <a:pt x="6521" y="100660"/>
                </a:lnTo>
                <a:lnTo>
                  <a:pt x="26219" y="60865"/>
                </a:lnTo>
                <a:lnTo>
                  <a:pt x="56766" y="29217"/>
                </a:lnTo>
                <a:lnTo>
                  <a:pt x="95840" y="8126"/>
                </a:lnTo>
                <a:lnTo>
                  <a:pt x="141116" y="0"/>
                </a:lnTo>
                <a:lnTo>
                  <a:pt x="186655" y="6522"/>
                </a:lnTo>
                <a:lnTo>
                  <a:pt x="226453" y="26220"/>
                </a:lnTo>
                <a:lnTo>
                  <a:pt x="258102" y="56770"/>
                </a:lnTo>
                <a:lnTo>
                  <a:pt x="279193" y="95845"/>
                </a:lnTo>
                <a:lnTo>
                  <a:pt x="287319" y="141121"/>
                </a:lnTo>
                <a:close/>
              </a:path>
            </a:pathLst>
          </a:custGeom>
          <a:solidFill>
            <a:srgbClr val="6FB43D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914376" y="3322597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90" y="168051"/>
                </a:moveTo>
                <a:lnTo>
                  <a:pt x="277567" y="241171"/>
                </a:lnTo>
                <a:lnTo>
                  <a:pt x="249889" y="271136"/>
                </a:lnTo>
                <a:lnTo>
                  <a:pt x="215400" y="292820"/>
                </a:lnTo>
                <a:lnTo>
                  <a:pt x="175526" y="304700"/>
                </a:lnTo>
                <a:lnTo>
                  <a:pt x="155222" y="304960"/>
                </a:lnTo>
                <a:lnTo>
                  <a:pt x="133867" y="305233"/>
                </a:lnTo>
                <a:lnTo>
                  <a:pt x="93907" y="294657"/>
                </a:lnTo>
                <a:lnTo>
                  <a:pt x="58149" y="273939"/>
                </a:lnTo>
                <a:lnTo>
                  <a:pt x="29096" y="244046"/>
                </a:lnTo>
                <a:lnTo>
                  <a:pt x="9205" y="206848"/>
                </a:lnTo>
                <a:lnTo>
                  <a:pt x="0" y="165963"/>
                </a:lnTo>
                <a:lnTo>
                  <a:pt x="1989" y="124152"/>
                </a:lnTo>
                <a:lnTo>
                  <a:pt x="15681" y="84175"/>
                </a:lnTo>
                <a:lnTo>
                  <a:pt x="18530" y="80108"/>
                </a:lnTo>
                <a:lnTo>
                  <a:pt x="20167" y="172752"/>
                </a:lnTo>
                <a:lnTo>
                  <a:pt x="33023" y="214212"/>
                </a:lnTo>
                <a:lnTo>
                  <a:pt x="59408" y="249717"/>
                </a:lnTo>
                <a:lnTo>
                  <a:pt x="95971" y="274386"/>
                </a:lnTo>
                <a:lnTo>
                  <a:pt x="137844" y="286232"/>
                </a:lnTo>
                <a:lnTo>
                  <a:pt x="181210" y="284343"/>
                </a:lnTo>
                <a:lnTo>
                  <a:pt x="222253" y="267807"/>
                </a:lnTo>
                <a:lnTo>
                  <a:pt x="255310" y="238765"/>
                </a:lnTo>
                <a:lnTo>
                  <a:pt x="277368" y="201409"/>
                </a:lnTo>
                <a:lnTo>
                  <a:pt x="286600" y="159129"/>
                </a:lnTo>
                <a:lnTo>
                  <a:pt x="285184" y="78925"/>
                </a:lnTo>
                <a:lnTo>
                  <a:pt x="294111" y="94966"/>
                </a:lnTo>
                <a:lnTo>
                  <a:pt x="304100" y="130867"/>
                </a:lnTo>
                <a:lnTo>
                  <a:pt x="305290" y="168051"/>
                </a:lnTo>
                <a:close/>
              </a:path>
              <a:path w="305434" h="305435">
                <a:moveTo>
                  <a:pt x="150175" y="19181"/>
                </a:moveTo>
                <a:lnTo>
                  <a:pt x="83806" y="38267"/>
                </a:lnTo>
                <a:lnTo>
                  <a:pt x="35579" y="87610"/>
                </a:lnTo>
                <a:lnTo>
                  <a:pt x="20973" y="129248"/>
                </a:lnTo>
                <a:lnTo>
                  <a:pt x="20167" y="172752"/>
                </a:lnTo>
                <a:lnTo>
                  <a:pt x="18530" y="80108"/>
                </a:lnTo>
                <a:lnTo>
                  <a:pt x="39684" y="49916"/>
                </a:lnTo>
                <a:lnTo>
                  <a:pt x="71248" y="23749"/>
                </a:lnTo>
                <a:lnTo>
                  <a:pt x="108568" y="6752"/>
                </a:lnTo>
                <a:lnTo>
                  <a:pt x="140584" y="1513"/>
                </a:lnTo>
                <a:lnTo>
                  <a:pt x="140728" y="9639"/>
                </a:lnTo>
                <a:lnTo>
                  <a:pt x="143160" y="16204"/>
                </a:lnTo>
                <a:lnTo>
                  <a:pt x="150175" y="19181"/>
                </a:lnTo>
                <a:close/>
              </a:path>
              <a:path w="305434" h="305435">
                <a:moveTo>
                  <a:pt x="159280" y="9302"/>
                </a:moveTo>
                <a:lnTo>
                  <a:pt x="157075" y="15971"/>
                </a:lnTo>
                <a:lnTo>
                  <a:pt x="150175" y="19181"/>
                </a:lnTo>
                <a:lnTo>
                  <a:pt x="143160" y="16204"/>
                </a:lnTo>
                <a:lnTo>
                  <a:pt x="140728" y="9639"/>
                </a:lnTo>
                <a:lnTo>
                  <a:pt x="142928" y="3033"/>
                </a:lnTo>
                <a:lnTo>
                  <a:pt x="149836" y="0"/>
                </a:lnTo>
                <a:lnTo>
                  <a:pt x="156842" y="2774"/>
                </a:lnTo>
                <a:lnTo>
                  <a:pt x="159280" y="9302"/>
                </a:lnTo>
                <a:close/>
              </a:path>
              <a:path w="305434" h="305435">
                <a:moveTo>
                  <a:pt x="149836" y="0"/>
                </a:moveTo>
                <a:lnTo>
                  <a:pt x="142928" y="3033"/>
                </a:lnTo>
                <a:lnTo>
                  <a:pt x="140728" y="9639"/>
                </a:lnTo>
                <a:lnTo>
                  <a:pt x="140584" y="1513"/>
                </a:lnTo>
                <a:lnTo>
                  <a:pt x="149836" y="0"/>
                </a:lnTo>
                <a:close/>
              </a:path>
              <a:path w="305434" h="305435">
                <a:moveTo>
                  <a:pt x="285184" y="78925"/>
                </a:moveTo>
                <a:lnTo>
                  <a:pt x="286600" y="159129"/>
                </a:lnTo>
                <a:lnTo>
                  <a:pt x="281181" y="115314"/>
                </a:lnTo>
                <a:lnTo>
                  <a:pt x="261713" y="75908"/>
                </a:lnTo>
                <a:lnTo>
                  <a:pt x="231642" y="45485"/>
                </a:lnTo>
                <a:lnTo>
                  <a:pt x="193590" y="25943"/>
                </a:lnTo>
                <a:lnTo>
                  <a:pt x="150175" y="19181"/>
                </a:lnTo>
                <a:lnTo>
                  <a:pt x="157075" y="15971"/>
                </a:lnTo>
                <a:lnTo>
                  <a:pt x="159280" y="9302"/>
                </a:lnTo>
                <a:lnTo>
                  <a:pt x="159134" y="1019"/>
                </a:lnTo>
                <a:lnTo>
                  <a:pt x="186234" y="3990"/>
                </a:lnTo>
                <a:lnTo>
                  <a:pt x="220439" y="16054"/>
                </a:lnTo>
                <a:lnTo>
                  <a:pt x="250883" y="35696"/>
                </a:lnTo>
                <a:lnTo>
                  <a:pt x="276000" y="62421"/>
                </a:lnTo>
                <a:lnTo>
                  <a:pt x="285184" y="78925"/>
                </a:lnTo>
                <a:close/>
              </a:path>
              <a:path w="305434" h="305435">
                <a:moveTo>
                  <a:pt x="159134" y="1019"/>
                </a:moveTo>
                <a:lnTo>
                  <a:pt x="159280" y="9302"/>
                </a:lnTo>
                <a:lnTo>
                  <a:pt x="156842" y="2774"/>
                </a:lnTo>
                <a:lnTo>
                  <a:pt x="149836" y="0"/>
                </a:lnTo>
                <a:lnTo>
                  <a:pt x="159134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906474" y="2875201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79" y="168055"/>
                </a:moveTo>
                <a:lnTo>
                  <a:pt x="277567" y="241176"/>
                </a:lnTo>
                <a:lnTo>
                  <a:pt x="249890" y="271146"/>
                </a:lnTo>
                <a:lnTo>
                  <a:pt x="215400" y="292832"/>
                </a:lnTo>
                <a:lnTo>
                  <a:pt x="175526" y="304708"/>
                </a:lnTo>
                <a:lnTo>
                  <a:pt x="155222" y="304964"/>
                </a:lnTo>
                <a:lnTo>
                  <a:pt x="133867" y="305233"/>
                </a:lnTo>
                <a:lnTo>
                  <a:pt x="93907" y="294656"/>
                </a:lnTo>
                <a:lnTo>
                  <a:pt x="58149" y="273941"/>
                </a:lnTo>
                <a:lnTo>
                  <a:pt x="29096" y="244051"/>
                </a:lnTo>
                <a:lnTo>
                  <a:pt x="9205" y="206848"/>
                </a:lnTo>
                <a:lnTo>
                  <a:pt x="0" y="165962"/>
                </a:lnTo>
                <a:lnTo>
                  <a:pt x="1989" y="124154"/>
                </a:lnTo>
                <a:lnTo>
                  <a:pt x="15681" y="84185"/>
                </a:lnTo>
                <a:lnTo>
                  <a:pt x="18531" y="80117"/>
                </a:lnTo>
                <a:lnTo>
                  <a:pt x="20167" y="172753"/>
                </a:lnTo>
                <a:lnTo>
                  <a:pt x="33023" y="214211"/>
                </a:lnTo>
                <a:lnTo>
                  <a:pt x="59408" y="249707"/>
                </a:lnTo>
                <a:lnTo>
                  <a:pt x="95971" y="274379"/>
                </a:lnTo>
                <a:lnTo>
                  <a:pt x="137844" y="286230"/>
                </a:lnTo>
                <a:lnTo>
                  <a:pt x="181210" y="284346"/>
                </a:lnTo>
                <a:lnTo>
                  <a:pt x="222253" y="267810"/>
                </a:lnTo>
                <a:lnTo>
                  <a:pt x="255310" y="238769"/>
                </a:lnTo>
                <a:lnTo>
                  <a:pt x="277368" y="201412"/>
                </a:lnTo>
                <a:lnTo>
                  <a:pt x="286600" y="159131"/>
                </a:lnTo>
                <a:lnTo>
                  <a:pt x="285185" y="78963"/>
                </a:lnTo>
                <a:lnTo>
                  <a:pt x="294096" y="94968"/>
                </a:lnTo>
                <a:lnTo>
                  <a:pt x="304087" y="130870"/>
                </a:lnTo>
                <a:lnTo>
                  <a:pt x="305279" y="168055"/>
                </a:lnTo>
                <a:close/>
              </a:path>
              <a:path w="305434" h="305435">
                <a:moveTo>
                  <a:pt x="150175" y="19181"/>
                </a:moveTo>
                <a:lnTo>
                  <a:pt x="83806" y="38268"/>
                </a:lnTo>
                <a:lnTo>
                  <a:pt x="35579" y="87620"/>
                </a:lnTo>
                <a:lnTo>
                  <a:pt x="20973" y="129251"/>
                </a:lnTo>
                <a:lnTo>
                  <a:pt x="20167" y="172753"/>
                </a:lnTo>
                <a:lnTo>
                  <a:pt x="18531" y="80117"/>
                </a:lnTo>
                <a:lnTo>
                  <a:pt x="39684" y="49920"/>
                </a:lnTo>
                <a:lnTo>
                  <a:pt x="71248" y="23751"/>
                </a:lnTo>
                <a:lnTo>
                  <a:pt x="108568" y="6752"/>
                </a:lnTo>
                <a:lnTo>
                  <a:pt x="140584" y="1513"/>
                </a:lnTo>
                <a:lnTo>
                  <a:pt x="140728" y="9639"/>
                </a:lnTo>
                <a:lnTo>
                  <a:pt x="143160" y="16204"/>
                </a:lnTo>
                <a:lnTo>
                  <a:pt x="150175" y="19181"/>
                </a:lnTo>
                <a:close/>
              </a:path>
              <a:path w="305434" h="305435">
                <a:moveTo>
                  <a:pt x="159280" y="9311"/>
                </a:moveTo>
                <a:lnTo>
                  <a:pt x="157075" y="15975"/>
                </a:lnTo>
                <a:lnTo>
                  <a:pt x="150175" y="19181"/>
                </a:lnTo>
                <a:lnTo>
                  <a:pt x="143160" y="16204"/>
                </a:lnTo>
                <a:lnTo>
                  <a:pt x="140728" y="9639"/>
                </a:lnTo>
                <a:lnTo>
                  <a:pt x="142928" y="3033"/>
                </a:lnTo>
                <a:lnTo>
                  <a:pt x="149837" y="0"/>
                </a:lnTo>
                <a:lnTo>
                  <a:pt x="156842" y="2785"/>
                </a:lnTo>
                <a:lnTo>
                  <a:pt x="159280" y="9311"/>
                </a:lnTo>
                <a:close/>
              </a:path>
              <a:path w="305434" h="305435">
                <a:moveTo>
                  <a:pt x="149837" y="0"/>
                </a:moveTo>
                <a:lnTo>
                  <a:pt x="142928" y="3033"/>
                </a:lnTo>
                <a:lnTo>
                  <a:pt x="140728" y="9639"/>
                </a:lnTo>
                <a:lnTo>
                  <a:pt x="140584" y="1513"/>
                </a:lnTo>
                <a:lnTo>
                  <a:pt x="149837" y="0"/>
                </a:lnTo>
                <a:close/>
              </a:path>
              <a:path w="305434" h="305435">
                <a:moveTo>
                  <a:pt x="285185" y="78963"/>
                </a:moveTo>
                <a:lnTo>
                  <a:pt x="286600" y="159131"/>
                </a:lnTo>
                <a:lnTo>
                  <a:pt x="281181" y="115314"/>
                </a:lnTo>
                <a:lnTo>
                  <a:pt x="261713" y="75908"/>
                </a:lnTo>
                <a:lnTo>
                  <a:pt x="231642" y="45485"/>
                </a:lnTo>
                <a:lnTo>
                  <a:pt x="193590" y="25943"/>
                </a:lnTo>
                <a:lnTo>
                  <a:pt x="150175" y="19181"/>
                </a:lnTo>
                <a:lnTo>
                  <a:pt x="157075" y="15975"/>
                </a:lnTo>
                <a:lnTo>
                  <a:pt x="159280" y="9311"/>
                </a:lnTo>
                <a:lnTo>
                  <a:pt x="159134" y="1019"/>
                </a:lnTo>
                <a:lnTo>
                  <a:pt x="186233" y="3990"/>
                </a:lnTo>
                <a:lnTo>
                  <a:pt x="220436" y="16054"/>
                </a:lnTo>
                <a:lnTo>
                  <a:pt x="250872" y="35696"/>
                </a:lnTo>
                <a:lnTo>
                  <a:pt x="275974" y="62422"/>
                </a:lnTo>
                <a:lnTo>
                  <a:pt x="285185" y="78963"/>
                </a:lnTo>
                <a:close/>
              </a:path>
              <a:path w="305434" h="305435">
                <a:moveTo>
                  <a:pt x="159134" y="1019"/>
                </a:moveTo>
                <a:lnTo>
                  <a:pt x="159280" y="9311"/>
                </a:lnTo>
                <a:lnTo>
                  <a:pt x="156842" y="2785"/>
                </a:lnTo>
                <a:lnTo>
                  <a:pt x="149837" y="0"/>
                </a:lnTo>
                <a:lnTo>
                  <a:pt x="159134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898598" y="2429391"/>
            <a:ext cx="305435" cy="305435"/>
          </a:xfrm>
          <a:custGeom>
            <a:avLst/>
            <a:gdLst/>
            <a:ahLst/>
            <a:cxnLst/>
            <a:rect l="l" t="t" r="r" b="b"/>
            <a:pathLst>
              <a:path w="305434" h="305435">
                <a:moveTo>
                  <a:pt x="305283" y="168055"/>
                </a:moveTo>
                <a:lnTo>
                  <a:pt x="277570" y="241173"/>
                </a:lnTo>
                <a:lnTo>
                  <a:pt x="249893" y="271137"/>
                </a:lnTo>
                <a:lnTo>
                  <a:pt x="215404" y="292822"/>
                </a:lnTo>
                <a:lnTo>
                  <a:pt x="175530" y="304708"/>
                </a:lnTo>
                <a:lnTo>
                  <a:pt x="133871" y="305233"/>
                </a:lnTo>
                <a:lnTo>
                  <a:pt x="93911" y="294656"/>
                </a:lnTo>
                <a:lnTo>
                  <a:pt x="58153" y="273941"/>
                </a:lnTo>
                <a:lnTo>
                  <a:pt x="29100" y="244051"/>
                </a:lnTo>
                <a:lnTo>
                  <a:pt x="9204" y="206848"/>
                </a:lnTo>
                <a:lnTo>
                  <a:pt x="0" y="165962"/>
                </a:lnTo>
                <a:lnTo>
                  <a:pt x="1991" y="124154"/>
                </a:lnTo>
                <a:lnTo>
                  <a:pt x="15685" y="84185"/>
                </a:lnTo>
                <a:lnTo>
                  <a:pt x="18534" y="80117"/>
                </a:lnTo>
                <a:lnTo>
                  <a:pt x="20170" y="172753"/>
                </a:lnTo>
                <a:lnTo>
                  <a:pt x="33027" y="214211"/>
                </a:lnTo>
                <a:lnTo>
                  <a:pt x="59411" y="249707"/>
                </a:lnTo>
                <a:lnTo>
                  <a:pt x="95975" y="274389"/>
                </a:lnTo>
                <a:lnTo>
                  <a:pt x="137848" y="286240"/>
                </a:lnTo>
                <a:lnTo>
                  <a:pt x="181214" y="284350"/>
                </a:lnTo>
                <a:lnTo>
                  <a:pt x="222257" y="267810"/>
                </a:lnTo>
                <a:lnTo>
                  <a:pt x="255314" y="238769"/>
                </a:lnTo>
                <a:lnTo>
                  <a:pt x="277372" y="201412"/>
                </a:lnTo>
                <a:lnTo>
                  <a:pt x="286604" y="159131"/>
                </a:lnTo>
                <a:lnTo>
                  <a:pt x="285188" y="78963"/>
                </a:lnTo>
                <a:lnTo>
                  <a:pt x="294100" y="94968"/>
                </a:lnTo>
                <a:lnTo>
                  <a:pt x="304091" y="130870"/>
                </a:lnTo>
                <a:lnTo>
                  <a:pt x="305283" y="168055"/>
                </a:lnTo>
                <a:close/>
              </a:path>
              <a:path w="305434" h="305435">
                <a:moveTo>
                  <a:pt x="150179" y="19181"/>
                </a:moveTo>
                <a:lnTo>
                  <a:pt x="83810" y="38278"/>
                </a:lnTo>
                <a:lnTo>
                  <a:pt x="35583" y="87620"/>
                </a:lnTo>
                <a:lnTo>
                  <a:pt x="20977" y="129251"/>
                </a:lnTo>
                <a:lnTo>
                  <a:pt x="20170" y="172753"/>
                </a:lnTo>
                <a:lnTo>
                  <a:pt x="18534" y="80117"/>
                </a:lnTo>
                <a:lnTo>
                  <a:pt x="39687" y="49920"/>
                </a:lnTo>
                <a:lnTo>
                  <a:pt x="71252" y="23751"/>
                </a:lnTo>
                <a:lnTo>
                  <a:pt x="108572" y="6752"/>
                </a:lnTo>
                <a:lnTo>
                  <a:pt x="140588" y="1513"/>
                </a:lnTo>
                <a:lnTo>
                  <a:pt x="140731" y="9620"/>
                </a:lnTo>
                <a:lnTo>
                  <a:pt x="143164" y="16190"/>
                </a:lnTo>
                <a:lnTo>
                  <a:pt x="150179" y="19181"/>
                </a:lnTo>
                <a:close/>
              </a:path>
              <a:path w="305434" h="305435">
                <a:moveTo>
                  <a:pt x="159284" y="9292"/>
                </a:moveTo>
                <a:lnTo>
                  <a:pt x="157079" y="15961"/>
                </a:lnTo>
                <a:lnTo>
                  <a:pt x="150179" y="19181"/>
                </a:lnTo>
                <a:lnTo>
                  <a:pt x="143164" y="16190"/>
                </a:lnTo>
                <a:lnTo>
                  <a:pt x="140731" y="9620"/>
                </a:lnTo>
                <a:lnTo>
                  <a:pt x="142931" y="3019"/>
                </a:lnTo>
                <a:lnTo>
                  <a:pt x="149840" y="0"/>
                </a:lnTo>
                <a:lnTo>
                  <a:pt x="156846" y="2771"/>
                </a:lnTo>
                <a:lnTo>
                  <a:pt x="159284" y="9292"/>
                </a:lnTo>
                <a:close/>
              </a:path>
              <a:path w="305434" h="305435">
                <a:moveTo>
                  <a:pt x="149840" y="0"/>
                </a:moveTo>
                <a:lnTo>
                  <a:pt x="142931" y="3019"/>
                </a:lnTo>
                <a:lnTo>
                  <a:pt x="140731" y="9620"/>
                </a:lnTo>
                <a:lnTo>
                  <a:pt x="140588" y="1513"/>
                </a:lnTo>
                <a:lnTo>
                  <a:pt x="149840" y="0"/>
                </a:lnTo>
                <a:close/>
              </a:path>
              <a:path w="305434" h="305435">
                <a:moveTo>
                  <a:pt x="285188" y="78963"/>
                </a:moveTo>
                <a:lnTo>
                  <a:pt x="286604" y="159131"/>
                </a:lnTo>
                <a:lnTo>
                  <a:pt x="281184" y="115314"/>
                </a:lnTo>
                <a:lnTo>
                  <a:pt x="261716" y="75912"/>
                </a:lnTo>
                <a:lnTo>
                  <a:pt x="231646" y="45494"/>
                </a:lnTo>
                <a:lnTo>
                  <a:pt x="193594" y="25954"/>
                </a:lnTo>
                <a:lnTo>
                  <a:pt x="150179" y="19181"/>
                </a:lnTo>
                <a:lnTo>
                  <a:pt x="157079" y="15961"/>
                </a:lnTo>
                <a:lnTo>
                  <a:pt x="159284" y="9292"/>
                </a:lnTo>
                <a:lnTo>
                  <a:pt x="159137" y="1019"/>
                </a:lnTo>
                <a:lnTo>
                  <a:pt x="186237" y="3990"/>
                </a:lnTo>
                <a:lnTo>
                  <a:pt x="220439" y="16054"/>
                </a:lnTo>
                <a:lnTo>
                  <a:pt x="250876" y="35696"/>
                </a:lnTo>
                <a:lnTo>
                  <a:pt x="275978" y="62422"/>
                </a:lnTo>
                <a:lnTo>
                  <a:pt x="285188" y="78963"/>
                </a:lnTo>
                <a:close/>
              </a:path>
              <a:path w="305434" h="305435">
                <a:moveTo>
                  <a:pt x="159137" y="1019"/>
                </a:moveTo>
                <a:lnTo>
                  <a:pt x="159284" y="9292"/>
                </a:lnTo>
                <a:lnTo>
                  <a:pt x="156846" y="2771"/>
                </a:lnTo>
                <a:lnTo>
                  <a:pt x="149840" y="0"/>
                </a:lnTo>
                <a:lnTo>
                  <a:pt x="159137" y="1019"/>
                </a:lnTo>
                <a:close/>
              </a:path>
            </a:pathLst>
          </a:custGeom>
          <a:solidFill>
            <a:srgbClr val="2D5D0A">
              <a:alpha val="54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 rotWithShape="1">
          <a:blip r:embed="rId3" cstate="print"/>
          <a:srcRect l="13774" t="13234" r="17456" b="4181"/>
          <a:stretch/>
        </p:blipFill>
        <p:spPr>
          <a:xfrm>
            <a:off x="2438400" y="3475314"/>
            <a:ext cx="5374872" cy="3702905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504934" y="382211"/>
            <a:ext cx="9193530" cy="3041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/>
            <a:r>
              <a:rPr lang="ru-RU" sz="2800" b="1" spc="-10" dirty="0" smtClean="0">
                <a:solidFill>
                  <a:srgbClr val="0000CC"/>
                </a:solidFill>
                <a:latin typeface="Arial"/>
                <a:cs typeface="Arial"/>
              </a:rPr>
              <a:t>                            </a:t>
            </a:r>
            <a:r>
              <a:rPr sz="3200" b="1" spc="-10" dirty="0" err="1" smtClean="0">
                <a:solidFill>
                  <a:srgbClr val="0000CC"/>
                </a:solidFill>
                <a:latin typeface="Arial"/>
                <a:cs typeface="Arial"/>
              </a:rPr>
              <a:t>Актуальность</a:t>
            </a:r>
            <a:endParaRPr sz="3200" dirty="0">
              <a:solidFill>
                <a:srgbClr val="0000CC"/>
              </a:solidFill>
              <a:latin typeface="Arial"/>
              <a:cs typeface="Arial"/>
            </a:endParaRPr>
          </a:p>
          <a:p>
            <a:endParaRPr sz="400" dirty="0">
              <a:solidFill>
                <a:srgbClr val="FF0066"/>
              </a:solidFill>
              <a:latin typeface="Arial"/>
              <a:cs typeface="Arial"/>
            </a:endParaRPr>
          </a:p>
          <a:p>
            <a:pPr marL="298450" indent="-285750">
              <a:buFont typeface="Wingdings" pitchFamily="2" charset="2"/>
              <a:buChar char="v"/>
            </a:pP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Здоровье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ребёнка</a:t>
            </a:r>
            <a:r>
              <a:rPr sz="22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–</a:t>
            </a:r>
            <a:r>
              <a:rPr sz="22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основа</a:t>
            </a:r>
            <a:r>
              <a:rPr sz="22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гармоничного</a:t>
            </a:r>
            <a:r>
              <a:rPr sz="22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развития</a:t>
            </a:r>
            <a:r>
              <a:rPr sz="22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личности.</a:t>
            </a:r>
            <a:endParaRPr sz="2200" dirty="0">
              <a:solidFill>
                <a:srgbClr val="CC0066"/>
              </a:solidFill>
              <a:latin typeface="Arial"/>
              <a:cs typeface="Arial"/>
            </a:endParaRPr>
          </a:p>
          <a:p>
            <a:pPr>
              <a:spcBef>
                <a:spcPts val="600"/>
              </a:spcBef>
            </a:pPr>
            <a:endParaRPr sz="2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298450" marR="1009650" indent="-285750">
              <a:spcBef>
                <a:spcPts val="600"/>
              </a:spcBef>
              <a:buFont typeface="Wingdings" pitchFamily="2" charset="2"/>
              <a:buChar char="v"/>
            </a:pP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Дети</a:t>
            </a:r>
            <a:r>
              <a:rPr sz="2200" b="1" spc="-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с</a:t>
            </a:r>
            <a:r>
              <a:rPr sz="22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ОВЗ</a:t>
            </a:r>
            <a:r>
              <a:rPr sz="2200" b="1" spc="-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особенно</a:t>
            </a:r>
            <a:r>
              <a:rPr sz="22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нуждаются</a:t>
            </a:r>
            <a:r>
              <a:rPr sz="2200" b="1" spc="-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в</a:t>
            </a:r>
            <a:r>
              <a:rPr sz="22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006600"/>
                </a:solidFill>
                <a:latin typeface="Arial"/>
                <a:cs typeface="Arial"/>
              </a:rPr>
              <a:t>систематической</a:t>
            </a:r>
            <a:r>
              <a:rPr sz="2200" b="1" spc="-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работе</a:t>
            </a:r>
            <a:r>
              <a:rPr sz="22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по</a:t>
            </a:r>
            <a:r>
              <a:rPr sz="22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006600"/>
                </a:solidFill>
                <a:latin typeface="Arial"/>
                <a:cs typeface="Arial"/>
              </a:rPr>
              <a:t>укреплению здоровья.</a:t>
            </a:r>
            <a:endParaRPr sz="2200" dirty="0">
              <a:solidFill>
                <a:srgbClr val="006600"/>
              </a:solidFill>
              <a:latin typeface="Arial"/>
              <a:cs typeface="Arial"/>
            </a:endParaRPr>
          </a:p>
          <a:p>
            <a:pPr>
              <a:spcBef>
                <a:spcPts val="600"/>
              </a:spcBef>
            </a:pPr>
            <a:endParaRPr sz="100" dirty="0">
              <a:solidFill>
                <a:srgbClr val="CC0066"/>
              </a:solidFill>
              <a:latin typeface="Arial"/>
              <a:cs typeface="Arial"/>
            </a:endParaRPr>
          </a:p>
          <a:p>
            <a:pPr marL="298450" marR="5080" indent="-285750">
              <a:spcBef>
                <a:spcPts val="600"/>
              </a:spcBef>
              <a:buFont typeface="Wingdings" pitchFamily="2" charset="2"/>
              <a:buChar char="v"/>
            </a:pP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Физическое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воспитание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способствует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не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только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развитию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физических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качеств,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но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50" dirty="0">
                <a:solidFill>
                  <a:srgbClr val="CC0066"/>
                </a:solidFill>
                <a:latin typeface="Arial"/>
                <a:cs typeface="Arial"/>
              </a:rPr>
              <a:t>и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формированию</a:t>
            </a:r>
            <a:r>
              <a:rPr sz="2200" b="1" spc="-8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положительного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отношения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к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здоровому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образу</a:t>
            </a:r>
            <a:r>
              <a:rPr sz="2200" b="1" spc="-7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жизни.</a:t>
            </a:r>
            <a:endParaRPr sz="2200" dirty="0">
              <a:solidFill>
                <a:srgbClr val="CC0066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256"/>
            <a:ext cx="9753600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3833" y="336581"/>
            <a:ext cx="133356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20" dirty="0" err="1" smtClean="0">
                <a:solidFill>
                  <a:srgbClr val="0000CC"/>
                </a:solidFill>
                <a:latin typeface="Arial"/>
                <a:cs typeface="Arial"/>
              </a:rPr>
              <a:t>Цель</a:t>
            </a:r>
            <a:r>
              <a:rPr lang="ru-RU" sz="3200" spc="-20" dirty="0" smtClean="0">
                <a:solidFill>
                  <a:srgbClr val="0000CC"/>
                </a:solidFill>
                <a:latin typeface="Arial"/>
                <a:cs typeface="Arial"/>
              </a:rPr>
              <a:t>:</a:t>
            </a:r>
            <a:endParaRPr sz="3200" dirty="0">
              <a:solidFill>
                <a:srgbClr val="0000CC"/>
              </a:solidFill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71800" y="2667000"/>
            <a:ext cx="5588565" cy="42672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210364" y="381000"/>
            <a:ext cx="7086035" cy="1669688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220"/>
              </a:spcBef>
            </a:pPr>
            <a:r>
              <a:rPr sz="2700" b="1" spc="-10" dirty="0">
                <a:solidFill>
                  <a:srgbClr val="CC0066"/>
                </a:solidFill>
                <a:latin typeface="Arial"/>
                <a:cs typeface="Arial"/>
              </a:rPr>
              <a:t>Формирование</a:t>
            </a:r>
            <a:r>
              <a:rPr sz="27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у</a:t>
            </a:r>
            <a:r>
              <a:rPr sz="2700" b="1" spc="-2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дошкольников</a:t>
            </a:r>
            <a:r>
              <a:rPr sz="2700" b="1" spc="-2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с</a:t>
            </a:r>
            <a:r>
              <a:rPr sz="2700" b="1" spc="-2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spc="-25" dirty="0">
                <a:solidFill>
                  <a:srgbClr val="CC0066"/>
                </a:solidFill>
                <a:latin typeface="Arial"/>
                <a:cs typeface="Arial"/>
              </a:rPr>
              <a:t>ОВЗ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эмоционально-ценностного </a:t>
            </a:r>
            <a:r>
              <a:rPr sz="2700" b="1" spc="-10" dirty="0">
                <a:solidFill>
                  <a:srgbClr val="CC0066"/>
                </a:solidFill>
                <a:latin typeface="Arial"/>
                <a:cs typeface="Arial"/>
              </a:rPr>
              <a:t>отношения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к</a:t>
            </a:r>
            <a:r>
              <a:rPr sz="2700" b="1" spc="-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собственному</a:t>
            </a:r>
            <a:r>
              <a:rPr sz="2700" b="1" spc="-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здоровью и</a:t>
            </a:r>
            <a:r>
              <a:rPr sz="2700" b="1" spc="-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ЗОЖ</a:t>
            </a:r>
            <a:r>
              <a:rPr sz="2700" b="1" spc="-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spc="-10" dirty="0">
                <a:solidFill>
                  <a:srgbClr val="CC0066"/>
                </a:solidFill>
                <a:latin typeface="Arial"/>
                <a:cs typeface="Arial"/>
              </a:rPr>
              <a:t>через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систему</a:t>
            </a:r>
            <a:r>
              <a:rPr sz="2700" b="1" spc="-5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CC0066"/>
                </a:solidFill>
                <a:latin typeface="Arial"/>
                <a:cs typeface="Arial"/>
              </a:rPr>
              <a:t>занятий</a:t>
            </a:r>
            <a:r>
              <a:rPr sz="2700" b="1" spc="-5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spc="-10" dirty="0" err="1">
                <a:solidFill>
                  <a:srgbClr val="CC0066"/>
                </a:solidFill>
                <a:latin typeface="Arial"/>
                <a:cs typeface="Arial"/>
              </a:rPr>
              <a:t>физической</a:t>
            </a:r>
            <a:r>
              <a:rPr sz="2700" b="1" spc="-1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7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культурой</a:t>
            </a:r>
            <a:endParaRPr sz="27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969" y="1"/>
            <a:ext cx="9753600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3400" y="32658"/>
            <a:ext cx="8451071" cy="1030035"/>
          </a:xfrm>
          <a:prstGeom prst="rect">
            <a:avLst/>
          </a:prstGeom>
        </p:spPr>
        <p:txBody>
          <a:bodyPr vert="horz" wrap="square" lIns="0" tIns="418759" rIns="0" bIns="0" rtlCol="0">
            <a:spAutoFit/>
          </a:bodyPr>
          <a:lstStyle/>
          <a:p>
            <a:pPr marL="6136640">
              <a:lnSpc>
                <a:spcPct val="100000"/>
              </a:lnSpc>
              <a:spcBef>
                <a:spcPts val="100"/>
              </a:spcBef>
            </a:pPr>
            <a:r>
              <a:rPr sz="39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Задачи</a:t>
            </a:r>
            <a:endParaRPr sz="39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4495800" y="1400892"/>
            <a:ext cx="5571683" cy="451341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355600" marR="82550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dirty="0">
                <a:solidFill>
                  <a:srgbClr val="006600"/>
                </a:solidFill>
              </a:rPr>
              <a:t>Развивать</a:t>
            </a:r>
            <a:r>
              <a:rPr spc="-55" dirty="0">
                <a:solidFill>
                  <a:srgbClr val="006600"/>
                </a:solidFill>
              </a:rPr>
              <a:t> </a:t>
            </a:r>
            <a:r>
              <a:rPr dirty="0">
                <a:solidFill>
                  <a:srgbClr val="006600"/>
                </a:solidFill>
              </a:rPr>
              <a:t>интерес</a:t>
            </a:r>
            <a:r>
              <a:rPr spc="-55" dirty="0">
                <a:solidFill>
                  <a:srgbClr val="006600"/>
                </a:solidFill>
              </a:rPr>
              <a:t> </a:t>
            </a:r>
            <a:r>
              <a:rPr dirty="0">
                <a:solidFill>
                  <a:srgbClr val="006600"/>
                </a:solidFill>
              </a:rPr>
              <a:t>к</a:t>
            </a:r>
            <a:r>
              <a:rPr spc="-50" dirty="0">
                <a:solidFill>
                  <a:srgbClr val="006600"/>
                </a:solidFill>
              </a:rPr>
              <a:t> </a:t>
            </a:r>
            <a:r>
              <a:rPr spc="-10" dirty="0" err="1">
                <a:solidFill>
                  <a:srgbClr val="006600"/>
                </a:solidFill>
              </a:rPr>
              <a:t>физической</a:t>
            </a:r>
            <a:r>
              <a:rPr spc="-10" dirty="0">
                <a:solidFill>
                  <a:srgbClr val="006600"/>
                </a:solidFill>
              </a:rPr>
              <a:t> </a:t>
            </a:r>
            <a:r>
              <a:rPr spc="-10" dirty="0" err="1" smtClean="0">
                <a:solidFill>
                  <a:srgbClr val="006600"/>
                </a:solidFill>
              </a:rPr>
              <a:t>активности</a:t>
            </a:r>
            <a:r>
              <a:rPr lang="ru-RU" spc="-10" dirty="0" smtClean="0">
                <a:solidFill>
                  <a:srgbClr val="006600"/>
                </a:solidFill>
              </a:rPr>
              <a:t>.</a:t>
            </a:r>
          </a:p>
          <a:p>
            <a:pPr marL="355600" marR="82550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endParaRPr lang="ru-RU" sz="100" spc="-10" dirty="0">
              <a:solidFill>
                <a:srgbClr val="006600"/>
              </a:solidFill>
            </a:endParaRPr>
          </a:p>
          <a:p>
            <a:pPr marL="355600" marR="82550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dirty="0" err="1" smtClean="0">
                <a:solidFill>
                  <a:srgbClr val="CC0066"/>
                </a:solidFill>
              </a:rPr>
              <a:t>Формировать</a:t>
            </a:r>
            <a:r>
              <a:rPr spc="-60" dirty="0" smtClean="0">
                <a:solidFill>
                  <a:srgbClr val="CC0066"/>
                </a:solidFill>
              </a:rPr>
              <a:t> </a:t>
            </a:r>
            <a:r>
              <a:rPr spc="-10" dirty="0">
                <a:solidFill>
                  <a:srgbClr val="CC0066"/>
                </a:solidFill>
              </a:rPr>
              <a:t>представления</a:t>
            </a:r>
            <a:r>
              <a:rPr spc="-60" dirty="0">
                <a:solidFill>
                  <a:srgbClr val="CC0066"/>
                </a:solidFill>
              </a:rPr>
              <a:t> </a:t>
            </a:r>
            <a:r>
              <a:rPr dirty="0">
                <a:solidFill>
                  <a:srgbClr val="CC0066"/>
                </a:solidFill>
              </a:rPr>
              <a:t>о</a:t>
            </a:r>
            <a:r>
              <a:rPr spc="-60" dirty="0">
                <a:solidFill>
                  <a:srgbClr val="CC0066"/>
                </a:solidFill>
              </a:rPr>
              <a:t> </a:t>
            </a:r>
            <a:r>
              <a:rPr spc="-10" dirty="0" err="1" smtClean="0">
                <a:solidFill>
                  <a:srgbClr val="CC0066"/>
                </a:solidFill>
              </a:rPr>
              <a:t>пользе</a:t>
            </a:r>
            <a:r>
              <a:rPr lang="ru-RU" spc="-10" dirty="0" smtClean="0">
                <a:solidFill>
                  <a:srgbClr val="CC0066"/>
                </a:solidFill>
              </a:rPr>
              <a:t> </a:t>
            </a:r>
            <a:r>
              <a:rPr dirty="0" err="1" smtClean="0">
                <a:solidFill>
                  <a:srgbClr val="CC0066"/>
                </a:solidFill>
              </a:rPr>
              <a:t>здорового</a:t>
            </a:r>
            <a:r>
              <a:rPr spc="-114" dirty="0" smtClean="0">
                <a:solidFill>
                  <a:srgbClr val="CC0066"/>
                </a:solidFill>
              </a:rPr>
              <a:t> </a:t>
            </a:r>
            <a:r>
              <a:rPr dirty="0" err="1">
                <a:solidFill>
                  <a:srgbClr val="CC0066"/>
                </a:solidFill>
              </a:rPr>
              <a:t>образа</a:t>
            </a:r>
            <a:r>
              <a:rPr spc="-110" dirty="0">
                <a:solidFill>
                  <a:srgbClr val="CC0066"/>
                </a:solidFill>
              </a:rPr>
              <a:t> </a:t>
            </a:r>
            <a:r>
              <a:rPr spc="-10" dirty="0" err="1" smtClean="0">
                <a:solidFill>
                  <a:srgbClr val="CC0066"/>
                </a:solidFill>
              </a:rPr>
              <a:t>жизни</a:t>
            </a:r>
            <a:r>
              <a:rPr spc="-10" dirty="0" smtClean="0">
                <a:solidFill>
                  <a:srgbClr val="CC0066"/>
                </a:solidFill>
              </a:rPr>
              <a:t>.</a:t>
            </a:r>
            <a:endParaRPr lang="ru-RU" spc="-10" dirty="0" smtClean="0">
              <a:solidFill>
                <a:srgbClr val="CC0066"/>
              </a:solidFill>
            </a:endParaRPr>
          </a:p>
          <a:p>
            <a:pPr marL="12700" marR="825500">
              <a:lnSpc>
                <a:spcPts val="2630"/>
              </a:lnSpc>
              <a:spcBef>
                <a:spcPts val="195"/>
              </a:spcBef>
            </a:pPr>
            <a:endParaRPr lang="ru-RU" sz="1400" spc="-10" dirty="0">
              <a:solidFill>
                <a:srgbClr val="006600"/>
              </a:solidFill>
            </a:endParaRPr>
          </a:p>
          <a:p>
            <a:pPr marL="355600" marR="82550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dirty="0" err="1" smtClean="0">
                <a:solidFill>
                  <a:srgbClr val="006600"/>
                </a:solidFill>
              </a:rPr>
              <a:t>Воспитывать</a:t>
            </a:r>
            <a:r>
              <a:rPr spc="-65" dirty="0" smtClean="0">
                <a:solidFill>
                  <a:srgbClr val="006600"/>
                </a:solidFill>
              </a:rPr>
              <a:t> </a:t>
            </a:r>
            <a:r>
              <a:rPr spc="-10" dirty="0">
                <a:solidFill>
                  <a:srgbClr val="006600"/>
                </a:solidFill>
              </a:rPr>
              <a:t>положительные</a:t>
            </a:r>
            <a:r>
              <a:rPr spc="-60" dirty="0">
                <a:solidFill>
                  <a:srgbClr val="006600"/>
                </a:solidFill>
              </a:rPr>
              <a:t> </a:t>
            </a:r>
            <a:r>
              <a:rPr spc="-10" dirty="0">
                <a:solidFill>
                  <a:srgbClr val="006600"/>
                </a:solidFill>
              </a:rPr>
              <a:t>эмоции </a:t>
            </a:r>
            <a:r>
              <a:rPr dirty="0">
                <a:solidFill>
                  <a:srgbClr val="006600"/>
                </a:solidFill>
              </a:rPr>
              <a:t>при</a:t>
            </a:r>
            <a:r>
              <a:rPr spc="-60" dirty="0">
                <a:solidFill>
                  <a:srgbClr val="006600"/>
                </a:solidFill>
              </a:rPr>
              <a:t> </a:t>
            </a:r>
            <a:r>
              <a:rPr dirty="0" err="1">
                <a:solidFill>
                  <a:srgbClr val="006600"/>
                </a:solidFill>
              </a:rPr>
              <a:t>выполнении</a:t>
            </a:r>
            <a:r>
              <a:rPr spc="-60" dirty="0">
                <a:solidFill>
                  <a:srgbClr val="006600"/>
                </a:solidFill>
              </a:rPr>
              <a:t> </a:t>
            </a:r>
            <a:r>
              <a:rPr spc="-10" dirty="0" err="1" smtClean="0">
                <a:solidFill>
                  <a:srgbClr val="006600"/>
                </a:solidFill>
              </a:rPr>
              <a:t>упражнений</a:t>
            </a:r>
            <a:r>
              <a:rPr spc="-10" dirty="0" smtClean="0">
                <a:solidFill>
                  <a:srgbClr val="006600"/>
                </a:solidFill>
              </a:rPr>
              <a:t>.</a:t>
            </a:r>
            <a:endParaRPr lang="ru-RU" spc="-10" dirty="0" smtClean="0">
              <a:solidFill>
                <a:srgbClr val="006600"/>
              </a:solidFill>
            </a:endParaRPr>
          </a:p>
          <a:p>
            <a:pPr marL="12700" marR="825500">
              <a:lnSpc>
                <a:spcPts val="2630"/>
              </a:lnSpc>
              <a:spcBef>
                <a:spcPts val="195"/>
              </a:spcBef>
            </a:pPr>
            <a:endParaRPr lang="ru-RU" spc="-10" dirty="0" smtClean="0">
              <a:solidFill>
                <a:srgbClr val="006600"/>
              </a:solidFill>
            </a:endParaRPr>
          </a:p>
          <a:p>
            <a:pPr marL="355600" marR="82550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dirty="0" err="1" smtClean="0">
                <a:solidFill>
                  <a:srgbClr val="CC0066"/>
                </a:solidFill>
              </a:rPr>
              <a:t>Вовлекать</a:t>
            </a:r>
            <a:r>
              <a:rPr spc="-80" dirty="0" smtClean="0">
                <a:solidFill>
                  <a:srgbClr val="CC0066"/>
                </a:solidFill>
              </a:rPr>
              <a:t> </a:t>
            </a:r>
            <a:r>
              <a:rPr dirty="0">
                <a:solidFill>
                  <a:srgbClr val="CC0066"/>
                </a:solidFill>
              </a:rPr>
              <a:t>родителей</a:t>
            </a:r>
            <a:r>
              <a:rPr spc="-75" dirty="0">
                <a:solidFill>
                  <a:srgbClr val="CC0066"/>
                </a:solidFill>
              </a:rPr>
              <a:t> </a:t>
            </a:r>
            <a:r>
              <a:rPr dirty="0">
                <a:solidFill>
                  <a:srgbClr val="CC0066"/>
                </a:solidFill>
              </a:rPr>
              <a:t>в</a:t>
            </a:r>
            <a:r>
              <a:rPr spc="-75" dirty="0">
                <a:solidFill>
                  <a:srgbClr val="CC0066"/>
                </a:solidFill>
              </a:rPr>
              <a:t> </a:t>
            </a:r>
            <a:r>
              <a:rPr spc="-10" dirty="0" err="1" smtClean="0">
                <a:solidFill>
                  <a:srgbClr val="CC0066"/>
                </a:solidFill>
              </a:rPr>
              <a:t>процесс</a:t>
            </a:r>
            <a:r>
              <a:rPr lang="ru-RU" spc="-10" dirty="0" smtClean="0">
                <a:solidFill>
                  <a:srgbClr val="CC0066"/>
                </a:solidFill>
              </a:rPr>
              <a:t> </a:t>
            </a:r>
            <a:r>
              <a:rPr dirty="0" err="1" smtClean="0">
                <a:solidFill>
                  <a:srgbClr val="CC0066"/>
                </a:solidFill>
              </a:rPr>
              <a:t>формирования</a:t>
            </a:r>
            <a:r>
              <a:rPr spc="-140" dirty="0" smtClean="0">
                <a:solidFill>
                  <a:srgbClr val="CC0066"/>
                </a:solidFill>
              </a:rPr>
              <a:t> </a:t>
            </a:r>
            <a:r>
              <a:rPr spc="-20" dirty="0">
                <a:solidFill>
                  <a:srgbClr val="CC0066"/>
                </a:solidFill>
              </a:rPr>
              <a:t>ЗОЖ.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8622" y="-23649"/>
            <a:ext cx="9924622" cy="733884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263145"/>
            <a:ext cx="7315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Педагогические</a:t>
            </a:r>
            <a:r>
              <a:rPr sz="3200" spc="-55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условия</a:t>
            </a:r>
            <a:endParaRPr sz="3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9392" y="3347543"/>
            <a:ext cx="4038600" cy="345673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21475" y="869301"/>
            <a:ext cx="7773034" cy="2102499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355600" marR="52451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Индивидуальный</a:t>
            </a:r>
            <a:r>
              <a:rPr sz="2200" b="1" spc="-5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200" b="1" spc="-5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дифференцированный</a:t>
            </a:r>
            <a:r>
              <a:rPr sz="2200" b="1" spc="-5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подход. </a:t>
            </a:r>
            <a:endParaRPr lang="ru-RU" sz="2200" b="1" spc="-1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52451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sz="2200" b="1" dirty="0" err="1" smtClean="0">
                <a:solidFill>
                  <a:srgbClr val="006600"/>
                </a:solidFill>
                <a:latin typeface="Arial"/>
                <a:cs typeface="Arial"/>
              </a:rPr>
              <a:t>Игровая</a:t>
            </a:r>
            <a:r>
              <a:rPr sz="2200" b="1" spc="-8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 err="1">
                <a:solidFill>
                  <a:srgbClr val="006600"/>
                </a:solidFill>
                <a:latin typeface="Arial"/>
                <a:cs typeface="Arial"/>
              </a:rPr>
              <a:t>форма</a:t>
            </a:r>
            <a:r>
              <a:rPr sz="2200" b="1" spc="-8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занятий</a:t>
            </a:r>
            <a:r>
              <a:rPr sz="2200" b="1" spc="-10" dirty="0" smtClean="0">
                <a:solidFill>
                  <a:srgbClr val="006600"/>
                </a:solidFill>
                <a:latin typeface="Arial"/>
                <a:cs typeface="Arial"/>
              </a:rPr>
              <a:t>.</a:t>
            </a:r>
            <a:endParaRPr lang="ru-RU" sz="22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52451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sz="22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Использование</a:t>
            </a:r>
            <a:r>
              <a:rPr sz="2200" b="1" spc="-3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нетрадиционного</a:t>
            </a:r>
            <a:r>
              <a:rPr sz="2200" b="1" spc="-4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оборудования</a:t>
            </a:r>
            <a:r>
              <a:rPr sz="22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66"/>
                </a:solidFill>
                <a:latin typeface="Arial"/>
                <a:cs typeface="Arial"/>
              </a:rPr>
              <a:t>(</a:t>
            </a:r>
            <a:r>
              <a:rPr sz="22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мячи</a:t>
            </a:r>
            <a:r>
              <a:rPr sz="2200" b="1" spc="-10" dirty="0" smtClean="0">
                <a:solidFill>
                  <a:srgbClr val="CC0066"/>
                </a:solidFill>
                <a:latin typeface="Arial"/>
                <a:cs typeface="Arial"/>
              </a:rPr>
              <a:t>,</a:t>
            </a:r>
            <a:r>
              <a:rPr lang="ru-RU" sz="220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lang="ru-RU" sz="2200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 err="1" smtClean="0">
                <a:solidFill>
                  <a:srgbClr val="CC0066"/>
                </a:solidFill>
                <a:latin typeface="Arial"/>
                <a:cs typeface="Arial"/>
              </a:rPr>
              <a:t>обручи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,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коврики,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фитболы</a:t>
            </a:r>
            <a:r>
              <a:rPr sz="2200" b="1" spc="-6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200" b="1" spc="-6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200" b="1" spc="-10" dirty="0" err="1">
                <a:solidFill>
                  <a:srgbClr val="CC0066"/>
                </a:solidFill>
                <a:latin typeface="Arial"/>
                <a:cs typeface="Arial"/>
              </a:rPr>
              <a:t>др</a:t>
            </a:r>
            <a:r>
              <a:rPr sz="2200" b="1" spc="-10" dirty="0" smtClean="0">
                <a:solidFill>
                  <a:srgbClr val="CC0066"/>
                </a:solidFill>
                <a:latin typeface="Arial"/>
                <a:cs typeface="Arial"/>
              </a:rPr>
              <a:t>.)</a:t>
            </a:r>
            <a:endParaRPr lang="ru-RU" sz="2200" b="1" spc="-1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524510" indent="-342900">
              <a:lnSpc>
                <a:spcPts val="2630"/>
              </a:lnSpc>
              <a:spcBef>
                <a:spcPts val="195"/>
              </a:spcBef>
              <a:buFont typeface="Wingdings" pitchFamily="2" charset="2"/>
              <a:buChar char="v"/>
            </a:pPr>
            <a:r>
              <a:rPr sz="2200" b="1" dirty="0" err="1" smtClean="0">
                <a:solidFill>
                  <a:srgbClr val="006600"/>
                </a:solidFill>
                <a:latin typeface="Arial"/>
                <a:cs typeface="Arial"/>
              </a:rPr>
              <a:t>Создание</a:t>
            </a:r>
            <a:r>
              <a:rPr sz="2200" b="1" spc="-8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006600"/>
                </a:solidFill>
                <a:latin typeface="Arial"/>
                <a:cs typeface="Arial"/>
              </a:rPr>
              <a:t>ситуации</a:t>
            </a:r>
            <a:r>
              <a:rPr sz="2200" b="1" spc="-8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006600"/>
                </a:solidFill>
                <a:latin typeface="Arial"/>
                <a:cs typeface="Arial"/>
              </a:rPr>
              <a:t>успеха.</a:t>
            </a:r>
            <a:endParaRPr sz="2200" dirty="0">
              <a:solidFill>
                <a:srgbClr val="006600"/>
              </a:solidFill>
              <a:latin typeface="Arial"/>
              <a:cs typeface="Arial"/>
            </a:endParaRPr>
          </a:p>
        </p:txBody>
      </p:sp>
      <p:pic>
        <p:nvPicPr>
          <p:cNvPr id="3074" name="Picture 2" descr="C:\Users\user\Desktop\photo_2025-08-26_22-08-5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624" r="-2955" b="44179"/>
          <a:stretch/>
        </p:blipFill>
        <p:spPr bwMode="auto">
          <a:xfrm>
            <a:off x="5410200" y="2667000"/>
            <a:ext cx="4343400" cy="340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23648"/>
            <a:ext cx="9753600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7220" y="339724"/>
            <a:ext cx="388478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Методы</a:t>
            </a:r>
            <a:r>
              <a:rPr sz="3200" spc="-5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и</a:t>
            </a:r>
            <a:r>
              <a:rPr sz="3200" spc="-5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приёмы</a:t>
            </a:r>
            <a:endParaRPr sz="3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806669"/>
            <a:ext cx="3149499" cy="45338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81000" y="1058576"/>
            <a:ext cx="6874509" cy="2417969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355600" marR="508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>
                <a:solidFill>
                  <a:srgbClr val="006600"/>
                </a:solidFill>
                <a:latin typeface="Arial"/>
                <a:cs typeface="Arial"/>
              </a:rPr>
              <a:t>Игровые</a:t>
            </a:r>
            <a:r>
              <a:rPr sz="2500" b="1" spc="-9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технологии</a:t>
            </a:r>
            <a:r>
              <a:rPr sz="2500" b="1" spc="-10" dirty="0" smtClean="0">
                <a:solidFill>
                  <a:srgbClr val="006600"/>
                </a:solidFill>
                <a:latin typeface="Arial"/>
                <a:cs typeface="Arial"/>
              </a:rPr>
              <a:t>.</a:t>
            </a:r>
            <a:endParaRPr lang="ru-RU" sz="2500" b="1" spc="-10" dirty="0" smtClean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508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Здоровьесберегающие</a:t>
            </a:r>
            <a:r>
              <a:rPr sz="2500" b="1" spc="-3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технологии</a:t>
            </a:r>
            <a:r>
              <a:rPr sz="2500" b="1" spc="-10" dirty="0" smtClean="0">
                <a:solidFill>
                  <a:srgbClr val="CC0066"/>
                </a:solidFill>
                <a:latin typeface="Arial"/>
                <a:cs typeface="Arial"/>
              </a:rPr>
              <a:t>.</a:t>
            </a:r>
            <a:endParaRPr lang="ru-RU" sz="2500" b="1" spc="-1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508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Музыкальное</a:t>
            </a:r>
            <a:r>
              <a:rPr sz="2500" b="1" spc="-14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сопровождение</a:t>
            </a:r>
            <a:r>
              <a:rPr sz="2500" b="1" spc="-1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упражнений. </a:t>
            </a:r>
            <a:endParaRPr lang="ru-RU" sz="2500" b="1" spc="-10" dirty="0" smtClean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508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Сказочные</a:t>
            </a:r>
            <a:r>
              <a:rPr sz="2500" b="1" spc="-7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CC0066"/>
                </a:solidFill>
                <a:latin typeface="Arial"/>
                <a:cs typeface="Arial"/>
              </a:rPr>
              <a:t>персонажи</a:t>
            </a:r>
            <a:r>
              <a:rPr sz="25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CC0066"/>
                </a:solidFill>
                <a:latin typeface="Arial"/>
                <a:cs typeface="Arial"/>
              </a:rPr>
              <a:t>в</a:t>
            </a:r>
            <a:r>
              <a:rPr sz="2500" b="1" spc="-7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занятиях</a:t>
            </a:r>
            <a:r>
              <a:rPr sz="2500" b="1" spc="-10" dirty="0" smtClean="0">
                <a:solidFill>
                  <a:srgbClr val="CC0066"/>
                </a:solidFill>
                <a:latin typeface="Arial"/>
                <a:cs typeface="Arial"/>
              </a:rPr>
              <a:t>.</a:t>
            </a:r>
            <a:endParaRPr lang="ru-RU" sz="2500" dirty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508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Арт</a:t>
            </a:r>
            <a:r>
              <a:rPr sz="2500" b="1" dirty="0" smtClean="0">
                <a:solidFill>
                  <a:srgbClr val="006600"/>
                </a:solidFill>
                <a:latin typeface="Arial"/>
                <a:cs typeface="Arial"/>
              </a:rPr>
              <a:t>-</a:t>
            </a:r>
            <a:r>
              <a:rPr sz="2500" b="1" spc="-7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и</a:t>
            </a:r>
            <a:r>
              <a:rPr sz="2500" b="1" spc="-7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релаксационные</a:t>
            </a:r>
            <a:r>
              <a:rPr sz="2500" b="1" spc="-7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паузы.</a:t>
            </a:r>
            <a:endParaRPr sz="2500" dirty="0">
              <a:solidFill>
                <a:srgbClr val="006600"/>
              </a:solidFill>
              <a:latin typeface="Arial"/>
              <a:cs typeface="Arial"/>
            </a:endParaRPr>
          </a:p>
        </p:txBody>
      </p:sp>
      <p:pic>
        <p:nvPicPr>
          <p:cNvPr id="2050" name="Picture 2" descr="C:\Users\user\Desktop\photo_2025-08-26_22-08-4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2" t="14706" r="19328" b="2231"/>
          <a:stretch/>
        </p:blipFill>
        <p:spPr bwMode="auto">
          <a:xfrm>
            <a:off x="990600" y="3657599"/>
            <a:ext cx="483576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76200" y="-2"/>
            <a:ext cx="9829800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2000" y="152400"/>
            <a:ext cx="80010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3200" dirty="0" smtClean="0">
                <a:solidFill>
                  <a:srgbClr val="0000CC"/>
                </a:solidFill>
                <a:latin typeface="Arial"/>
                <a:cs typeface="Arial"/>
              </a:rPr>
              <a:t>     </a:t>
            </a:r>
            <a:r>
              <a:rPr sz="3200" dirty="0" err="1" smtClean="0">
                <a:solidFill>
                  <a:srgbClr val="0000CC"/>
                </a:solidFill>
                <a:latin typeface="Arial"/>
                <a:cs typeface="Arial"/>
              </a:rPr>
              <a:t>Средства</a:t>
            </a:r>
            <a:r>
              <a:rPr sz="3200" dirty="0" smtClean="0">
                <a:solidFill>
                  <a:srgbClr val="0000CC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00CC"/>
                </a:solidFill>
                <a:latin typeface="Arial"/>
                <a:cs typeface="Arial"/>
              </a:rPr>
              <a:t>физического </a:t>
            </a:r>
            <a:r>
              <a:rPr sz="3200" spc="-10" dirty="0">
                <a:solidFill>
                  <a:srgbClr val="0000CC"/>
                </a:solidFill>
                <a:latin typeface="Arial"/>
                <a:cs typeface="Arial"/>
              </a:rPr>
              <a:t>воспитания</a:t>
            </a:r>
            <a:endParaRPr sz="3200" dirty="0">
              <a:solidFill>
                <a:srgbClr val="0000CC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000" y="685800"/>
            <a:ext cx="9067800" cy="282898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>
                <a:solidFill>
                  <a:srgbClr val="FF0066"/>
                </a:solidFill>
                <a:latin typeface="Arial"/>
                <a:cs typeface="Arial"/>
              </a:rPr>
              <a:t>Утренняя</a:t>
            </a:r>
            <a:r>
              <a:rPr sz="2500" b="1" spc="-114" dirty="0">
                <a:solidFill>
                  <a:srgbClr val="FF0066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FF0066"/>
                </a:solidFill>
                <a:latin typeface="Arial"/>
                <a:cs typeface="Arial"/>
              </a:rPr>
              <a:t>гимнастика</a:t>
            </a:r>
            <a:r>
              <a:rPr sz="2500" b="1" spc="-10" dirty="0" smtClean="0">
                <a:solidFill>
                  <a:srgbClr val="FF0066"/>
                </a:solidFill>
                <a:latin typeface="Arial"/>
                <a:cs typeface="Arial"/>
              </a:rPr>
              <a:t>.</a:t>
            </a:r>
            <a:endParaRPr lang="ru-RU" sz="2500" b="1" spc="-10" dirty="0" smtClean="0">
              <a:solidFill>
                <a:srgbClr val="FF0066"/>
              </a:solidFill>
              <a:latin typeface="Arial"/>
              <a:cs typeface="Arial"/>
            </a:endParaRPr>
          </a:p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Корригирующая</a:t>
            </a:r>
            <a:r>
              <a:rPr lang="ru-RU" sz="2500" b="1" spc="-15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гимнастика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. </a:t>
            </a:r>
            <a:endParaRPr lang="ru-RU" sz="2500" b="1" spc="-10" dirty="0" smtClean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FF0066"/>
                </a:solidFill>
                <a:latin typeface="Arial"/>
                <a:cs typeface="Arial"/>
              </a:rPr>
              <a:t>Подвижные</a:t>
            </a:r>
            <a:r>
              <a:rPr sz="2500" b="1" spc="-165" dirty="0" smtClean="0">
                <a:solidFill>
                  <a:srgbClr val="FF0066"/>
                </a:solidFill>
                <a:latin typeface="Arial"/>
                <a:cs typeface="Arial"/>
              </a:rPr>
              <a:t> </a:t>
            </a:r>
            <a:r>
              <a:rPr sz="2500" b="1" spc="-20" dirty="0" err="1" smtClean="0">
                <a:solidFill>
                  <a:srgbClr val="FF0066"/>
                </a:solidFill>
                <a:latin typeface="Arial"/>
                <a:cs typeface="Arial"/>
              </a:rPr>
              <a:t>игры</a:t>
            </a:r>
            <a:r>
              <a:rPr sz="2500" b="1" spc="-20" dirty="0" smtClean="0">
                <a:solidFill>
                  <a:srgbClr val="FF0066"/>
                </a:solidFill>
                <a:latin typeface="Arial"/>
                <a:cs typeface="Arial"/>
              </a:rPr>
              <a:t>.</a:t>
            </a:r>
            <a:endParaRPr lang="ru-RU" sz="2500" dirty="0">
              <a:solidFill>
                <a:srgbClr val="FF0066"/>
              </a:solidFill>
              <a:latin typeface="Arial"/>
              <a:cs typeface="Arial"/>
            </a:endParaRPr>
          </a:p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Физкультурные</a:t>
            </a:r>
            <a:r>
              <a:rPr sz="2500" b="1" spc="-10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праздники</a:t>
            </a:r>
            <a:r>
              <a:rPr lang="ru-RU" sz="2500" b="1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lang="ru-RU" sz="2500" b="1" dirty="0" smtClean="0">
                <a:solidFill>
                  <a:srgbClr val="006600"/>
                </a:solidFill>
                <a:latin typeface="Arial"/>
                <a:cs typeface="Arial"/>
              </a:rPr>
              <a:t>и развлечения. </a:t>
            </a:r>
            <a:endParaRPr lang="ru-RU" sz="2500" b="1" spc="-1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FF0066"/>
                </a:solidFill>
                <a:latin typeface="Arial"/>
                <a:cs typeface="Arial"/>
              </a:rPr>
              <a:t>Дыхательная</a:t>
            </a:r>
            <a:r>
              <a:rPr sz="2500" b="1" spc="-135" dirty="0" smtClean="0">
                <a:solidFill>
                  <a:srgbClr val="FF0066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FF0066"/>
                </a:solidFill>
                <a:latin typeface="Arial"/>
                <a:cs typeface="Arial"/>
              </a:rPr>
              <a:t>гимнастика</a:t>
            </a:r>
            <a:r>
              <a:rPr sz="2500" b="1" spc="-10" dirty="0" smtClean="0">
                <a:solidFill>
                  <a:srgbClr val="FF0066"/>
                </a:solidFill>
                <a:latin typeface="Arial"/>
                <a:cs typeface="Arial"/>
              </a:rPr>
              <a:t>.</a:t>
            </a:r>
            <a:endParaRPr lang="ru-RU" sz="2500" dirty="0">
              <a:solidFill>
                <a:srgbClr val="FF0066"/>
              </a:solidFill>
              <a:latin typeface="Arial"/>
              <a:cs typeface="Arial"/>
            </a:endParaRPr>
          </a:p>
          <a:p>
            <a:pPr marL="355600" marR="2232660" indent="-342900">
              <a:lnSpc>
                <a:spcPts val="2920"/>
              </a:lnSpc>
              <a:spcBef>
                <a:spcPts val="260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Элементы</a:t>
            </a:r>
            <a:r>
              <a:rPr sz="2500" b="1" spc="-110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закаливания.</a:t>
            </a:r>
            <a:endParaRPr sz="2500" dirty="0">
              <a:solidFill>
                <a:srgbClr val="006600"/>
              </a:solidFill>
              <a:latin typeface="Arial"/>
              <a:cs typeface="Arial"/>
            </a:endParaRPr>
          </a:p>
        </p:txBody>
      </p:sp>
      <p:pic>
        <p:nvPicPr>
          <p:cNvPr id="1026" name="Picture 2" descr="C:\Users\user\Desktop\photo_2025-08-26_22-07-5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41" b="34670"/>
          <a:stretch/>
        </p:blipFill>
        <p:spPr bwMode="auto">
          <a:xfrm>
            <a:off x="5715000" y="968885"/>
            <a:ext cx="3886200" cy="268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photo_2025-08-26_22-09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904203"/>
            <a:ext cx="5334000" cy="312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04" y="-18393"/>
            <a:ext cx="9753599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81001" y="239541"/>
            <a:ext cx="10134599" cy="1032400"/>
          </a:xfrm>
          <a:prstGeom prst="rect">
            <a:avLst/>
          </a:prstGeom>
        </p:spPr>
        <p:txBody>
          <a:bodyPr vert="horz" wrap="square" lIns="0" tIns="209615" rIns="0" bIns="0" rtlCol="0">
            <a:spAutoFit/>
          </a:bodyPr>
          <a:lstStyle/>
          <a:p>
            <a:pPr marL="3086100" marR="5080" indent="-2114550">
              <a:lnSpc>
                <a:spcPts val="3229"/>
              </a:lnSpc>
              <a:spcBef>
                <a:spcPts val="204"/>
              </a:spcBef>
            </a:pPr>
            <a:r>
              <a:rPr sz="3200" spc="-1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Формирование</a:t>
            </a:r>
            <a:r>
              <a:rPr sz="3200" spc="-7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эмоционально-</a:t>
            </a:r>
            <a:r>
              <a:rPr sz="3200" spc="-1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ценностных</a:t>
            </a:r>
            <a:r>
              <a:rPr sz="3200" spc="-1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представлений</a:t>
            </a:r>
            <a:endParaRPr sz="3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 rotWithShape="1">
          <a:blip r:embed="rId3" cstate="print"/>
          <a:srcRect l="2316" t="18829" r="5246"/>
          <a:stretch/>
        </p:blipFill>
        <p:spPr>
          <a:xfrm>
            <a:off x="2895600" y="3200400"/>
            <a:ext cx="4303986" cy="385158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31212" y="1371600"/>
            <a:ext cx="8348981" cy="1635703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355600" marR="14986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Через</a:t>
            </a:r>
            <a:r>
              <a:rPr sz="2500" b="1" spc="-6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положительные</a:t>
            </a:r>
            <a:r>
              <a:rPr sz="2500" b="1" spc="-5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эмоции</a:t>
            </a:r>
            <a:r>
              <a:rPr sz="2500" b="1" spc="-6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во</a:t>
            </a:r>
            <a:r>
              <a:rPr sz="2500" b="1" spc="-5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6600"/>
                </a:solidFill>
                <a:latin typeface="Arial"/>
                <a:cs typeface="Arial"/>
              </a:rPr>
              <a:t>время</a:t>
            </a:r>
            <a:r>
              <a:rPr sz="2500" b="1" spc="-5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6600"/>
                </a:solidFill>
                <a:latin typeface="Arial"/>
                <a:cs typeface="Arial"/>
              </a:rPr>
              <a:t>игры. </a:t>
            </a:r>
            <a:endParaRPr lang="ru-RU" sz="2500" b="1" spc="-10" dirty="0" smtClean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14986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Через</a:t>
            </a:r>
            <a:r>
              <a:rPr sz="2500" b="1" spc="-5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яркие</a:t>
            </a:r>
            <a:r>
              <a:rPr sz="2500" b="1" spc="-5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образы</a:t>
            </a:r>
            <a:r>
              <a:rPr sz="2500" b="1" spc="-50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 smtClean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500" b="1" spc="-5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сказочных</a:t>
            </a:r>
            <a:r>
              <a:rPr sz="2500" b="1" spc="-5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героев</a:t>
            </a:r>
            <a:r>
              <a:rPr sz="2500" b="1" spc="-10" dirty="0" smtClean="0">
                <a:solidFill>
                  <a:srgbClr val="CC0066"/>
                </a:solidFill>
                <a:latin typeface="Arial"/>
                <a:cs typeface="Arial"/>
              </a:rPr>
              <a:t>.</a:t>
            </a:r>
            <a:endParaRPr lang="ru-RU" sz="2500" b="1" spc="-1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14986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Через</a:t>
            </a:r>
            <a:r>
              <a:rPr sz="2500" b="1" spc="-90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совместные</a:t>
            </a:r>
            <a:r>
              <a:rPr sz="2500" b="1" spc="-8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 err="1" smtClean="0">
                <a:solidFill>
                  <a:srgbClr val="006600"/>
                </a:solidFill>
                <a:latin typeface="Arial"/>
                <a:cs typeface="Arial"/>
              </a:rPr>
              <a:t>мероприятия</a:t>
            </a:r>
            <a:r>
              <a:rPr sz="2500" b="1" spc="-8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dirty="0" smtClean="0">
                <a:solidFill>
                  <a:srgbClr val="006600"/>
                </a:solidFill>
                <a:latin typeface="Arial"/>
                <a:cs typeface="Arial"/>
              </a:rPr>
              <a:t>с</a:t>
            </a:r>
            <a:r>
              <a:rPr sz="2500" b="1" spc="-85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5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родителями</a:t>
            </a:r>
            <a:r>
              <a:rPr sz="2500" b="1" spc="-10" dirty="0" smtClean="0">
                <a:solidFill>
                  <a:srgbClr val="006600"/>
                </a:solidFill>
                <a:latin typeface="Arial"/>
                <a:cs typeface="Arial"/>
              </a:rPr>
              <a:t>.</a:t>
            </a:r>
            <a:endParaRPr lang="ru-RU" sz="25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149860" indent="-342900">
              <a:lnSpc>
                <a:spcPts val="2930"/>
              </a:lnSpc>
              <a:spcBef>
                <a:spcPts val="254"/>
              </a:spcBef>
              <a:buFont typeface="Wingdings" pitchFamily="2" charset="2"/>
              <a:buChar char="v"/>
            </a:pPr>
            <a:r>
              <a:rPr sz="2500" b="1" dirty="0" err="1" smtClean="0">
                <a:solidFill>
                  <a:srgbClr val="CC0066"/>
                </a:solidFill>
                <a:latin typeface="Arial"/>
                <a:cs typeface="Arial"/>
              </a:rPr>
              <a:t>Через</a:t>
            </a:r>
            <a:r>
              <a:rPr sz="2500" b="1" spc="-4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CC0066"/>
                </a:solidFill>
                <a:latin typeface="Arial"/>
                <a:cs typeface="Arial"/>
              </a:rPr>
              <a:t>похвалу</a:t>
            </a:r>
            <a:r>
              <a:rPr sz="2500" b="1" spc="-4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500" b="1" spc="-4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CC0066"/>
                </a:solidFill>
                <a:latin typeface="Arial"/>
                <a:cs typeface="Arial"/>
              </a:rPr>
              <a:t>поощрение.</a:t>
            </a:r>
            <a:endParaRPr sz="2500" dirty="0">
              <a:solidFill>
                <a:srgbClr val="CC0066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753600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1264" y="239541"/>
            <a:ext cx="8451071" cy="815674"/>
          </a:xfrm>
          <a:prstGeom prst="rect">
            <a:avLst/>
          </a:prstGeom>
        </p:spPr>
        <p:txBody>
          <a:bodyPr vert="horz" wrap="square" lIns="0" tIns="320105" rIns="0" bIns="0" rtlCol="0">
            <a:spAutoFit/>
          </a:bodyPr>
          <a:lstStyle/>
          <a:p>
            <a:pPr marL="2312035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Результаты </a:t>
            </a: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работы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17562" y="1524000"/>
            <a:ext cx="8118475" cy="3572772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469900" marR="588645" indent="-457200">
              <a:lnSpc>
                <a:spcPts val="3300"/>
              </a:lnSpc>
              <a:spcBef>
                <a:spcPts val="259"/>
              </a:spcBef>
              <a:buFont typeface="Wingdings" pitchFamily="2" charset="2"/>
              <a:buChar char="v"/>
            </a:pP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Повышение</a:t>
            </a:r>
            <a:r>
              <a:rPr sz="2800" b="1" spc="-10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интереса</a:t>
            </a:r>
            <a:r>
              <a:rPr sz="2800" b="1" spc="-10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детей</a:t>
            </a:r>
            <a:r>
              <a:rPr sz="2800" b="1" spc="-10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к</a:t>
            </a:r>
            <a:r>
              <a:rPr sz="2800" b="1" spc="-9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spc="-10" dirty="0" err="1">
                <a:solidFill>
                  <a:srgbClr val="CC0066"/>
                </a:solidFill>
                <a:latin typeface="Arial"/>
                <a:cs typeface="Arial"/>
              </a:rPr>
              <a:t>физическим</a:t>
            </a:r>
            <a:r>
              <a:rPr sz="2800" b="1" spc="-1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упражнениям</a:t>
            </a:r>
            <a:r>
              <a:rPr sz="2800" b="1" spc="-10" dirty="0" smtClean="0">
                <a:solidFill>
                  <a:srgbClr val="CC0066"/>
                </a:solidFill>
                <a:latin typeface="Arial"/>
                <a:cs typeface="Arial"/>
              </a:rPr>
              <a:t>.</a:t>
            </a:r>
            <a:endParaRPr lang="ru-RU" sz="2800" b="1" spc="-1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469900" marR="588645" indent="-457200">
              <a:lnSpc>
                <a:spcPts val="3300"/>
              </a:lnSpc>
              <a:spcBef>
                <a:spcPts val="259"/>
              </a:spcBef>
              <a:buFont typeface="Wingdings" pitchFamily="2" charset="2"/>
              <a:buChar char="v"/>
            </a:pPr>
            <a:r>
              <a:rPr sz="2800" b="1" dirty="0" err="1" smtClean="0">
                <a:solidFill>
                  <a:srgbClr val="006600"/>
                </a:solidFill>
                <a:latin typeface="Arial"/>
                <a:cs typeface="Arial"/>
              </a:rPr>
              <a:t>Улучшение</a:t>
            </a:r>
            <a:r>
              <a:rPr sz="2800" b="1" spc="-170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6600"/>
                </a:solidFill>
                <a:latin typeface="Arial"/>
                <a:cs typeface="Arial"/>
              </a:rPr>
              <a:t>двигательной</a:t>
            </a:r>
            <a:r>
              <a:rPr sz="2800" b="1" spc="-16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6600"/>
                </a:solidFill>
                <a:latin typeface="Arial"/>
                <a:cs typeface="Arial"/>
              </a:rPr>
              <a:t>активности</a:t>
            </a:r>
            <a:r>
              <a:rPr sz="2800" b="1" spc="-17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spc="-50" dirty="0">
                <a:solidFill>
                  <a:srgbClr val="006600"/>
                </a:solidFill>
                <a:latin typeface="Arial"/>
                <a:cs typeface="Arial"/>
              </a:rPr>
              <a:t>и </a:t>
            </a:r>
            <a:r>
              <a:rPr sz="28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координации</a:t>
            </a:r>
            <a:r>
              <a:rPr sz="2800" b="1" spc="-10" dirty="0" smtClean="0">
                <a:solidFill>
                  <a:srgbClr val="006600"/>
                </a:solidFill>
                <a:latin typeface="Arial"/>
                <a:cs typeface="Arial"/>
              </a:rPr>
              <a:t>.</a:t>
            </a:r>
            <a:endParaRPr lang="ru-RU" sz="28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469900" marR="588645" indent="-457200">
              <a:lnSpc>
                <a:spcPts val="3300"/>
              </a:lnSpc>
              <a:spcBef>
                <a:spcPts val="259"/>
              </a:spcBef>
              <a:buFont typeface="Wingdings" pitchFamily="2" charset="2"/>
              <a:buChar char="v"/>
            </a:pPr>
            <a:r>
              <a:rPr sz="2800" b="1" dirty="0" err="1" smtClean="0">
                <a:solidFill>
                  <a:srgbClr val="CC0066"/>
                </a:solidFill>
                <a:latin typeface="Arial"/>
                <a:cs typeface="Arial"/>
              </a:rPr>
              <a:t>Появление</a:t>
            </a:r>
            <a:r>
              <a:rPr sz="2800" b="1" spc="-8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знаний</a:t>
            </a:r>
            <a:r>
              <a:rPr sz="2800" b="1" spc="-8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о</a:t>
            </a:r>
            <a:r>
              <a:rPr sz="2800" b="1" spc="-8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здоровье</a:t>
            </a:r>
            <a:r>
              <a:rPr sz="2800" b="1" spc="-8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800" b="1" spc="-8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spc="-20" dirty="0" smtClean="0">
                <a:solidFill>
                  <a:srgbClr val="CC0066"/>
                </a:solidFill>
                <a:latin typeface="Arial"/>
                <a:cs typeface="Arial"/>
              </a:rPr>
              <a:t>ЗОЖ.</a:t>
            </a:r>
            <a:endParaRPr lang="ru-RU" sz="2800" b="1" spc="-20" dirty="0" smtClean="0">
              <a:solidFill>
                <a:srgbClr val="CC0066"/>
              </a:solidFill>
              <a:latin typeface="Arial"/>
              <a:cs typeface="Arial"/>
            </a:endParaRPr>
          </a:p>
          <a:p>
            <a:pPr marL="469900" marR="588645" indent="-457200">
              <a:lnSpc>
                <a:spcPts val="3300"/>
              </a:lnSpc>
              <a:spcBef>
                <a:spcPts val="259"/>
              </a:spcBef>
              <a:buFont typeface="Wingdings" pitchFamily="2" charset="2"/>
              <a:buChar char="v"/>
            </a:pPr>
            <a:r>
              <a:rPr sz="28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Формирование</a:t>
            </a:r>
            <a:r>
              <a:rPr sz="2800" b="1" spc="-120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006600"/>
                </a:solidFill>
                <a:latin typeface="Arial"/>
                <a:cs typeface="Arial"/>
              </a:rPr>
              <a:t>положительного</a:t>
            </a:r>
            <a:r>
              <a:rPr sz="2800" b="1" spc="-12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6600"/>
                </a:solidFill>
                <a:latin typeface="Arial"/>
                <a:cs typeface="Arial"/>
              </a:rPr>
              <a:t>отношения</a:t>
            </a:r>
            <a:r>
              <a:rPr sz="2800" b="1" spc="-12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spc="-50" dirty="0">
                <a:solidFill>
                  <a:srgbClr val="006600"/>
                </a:solidFill>
                <a:latin typeface="Arial"/>
                <a:cs typeface="Arial"/>
              </a:rPr>
              <a:t>к </a:t>
            </a:r>
            <a:r>
              <a:rPr sz="2800" b="1" dirty="0">
                <a:solidFill>
                  <a:srgbClr val="006600"/>
                </a:solidFill>
                <a:latin typeface="Arial"/>
                <a:cs typeface="Arial"/>
              </a:rPr>
              <a:t>себе</a:t>
            </a:r>
            <a:r>
              <a:rPr sz="2800" b="1" spc="-7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6600"/>
                </a:solidFill>
                <a:latin typeface="Arial"/>
                <a:cs typeface="Arial"/>
              </a:rPr>
              <a:t>и</a:t>
            </a:r>
            <a:r>
              <a:rPr sz="2800" b="1" spc="-7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dirty="0" err="1">
                <a:solidFill>
                  <a:srgbClr val="006600"/>
                </a:solidFill>
                <a:latin typeface="Arial"/>
                <a:cs typeface="Arial"/>
              </a:rPr>
              <a:t>своему</a:t>
            </a:r>
            <a:r>
              <a:rPr sz="2800" b="1" spc="-7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800" b="1" spc="-10" dirty="0" err="1" smtClean="0">
                <a:solidFill>
                  <a:srgbClr val="006600"/>
                </a:solidFill>
                <a:latin typeface="Arial"/>
                <a:cs typeface="Arial"/>
              </a:rPr>
              <a:t>телу</a:t>
            </a:r>
            <a:r>
              <a:rPr sz="2800" b="1" spc="-10" dirty="0" smtClean="0">
                <a:solidFill>
                  <a:srgbClr val="006600"/>
                </a:solidFill>
                <a:latin typeface="Arial"/>
                <a:cs typeface="Arial"/>
              </a:rPr>
              <a:t>.</a:t>
            </a:r>
            <a:endParaRPr lang="ru-RU" sz="28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469900" marR="588645" indent="-457200">
              <a:lnSpc>
                <a:spcPts val="3300"/>
              </a:lnSpc>
              <a:spcBef>
                <a:spcPts val="259"/>
              </a:spcBef>
              <a:buFont typeface="Wingdings" pitchFamily="2" charset="2"/>
              <a:buChar char="v"/>
            </a:pPr>
            <a:r>
              <a:rPr sz="2800" b="1" dirty="0" err="1" smtClean="0">
                <a:solidFill>
                  <a:srgbClr val="CC0066"/>
                </a:solidFill>
                <a:latin typeface="Arial"/>
                <a:cs typeface="Arial"/>
              </a:rPr>
              <a:t>Активное</a:t>
            </a:r>
            <a:r>
              <a:rPr sz="2800" b="1" spc="-13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lang="ru-RU" sz="2800" b="1" spc="-13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dirty="0" err="1" smtClean="0">
                <a:solidFill>
                  <a:srgbClr val="CC0066"/>
                </a:solidFill>
                <a:latin typeface="Arial"/>
                <a:cs typeface="Arial"/>
              </a:rPr>
              <a:t>участие</a:t>
            </a:r>
            <a:r>
              <a:rPr sz="2800" b="1" spc="-135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CC0066"/>
                </a:solidFill>
                <a:latin typeface="Arial"/>
                <a:cs typeface="Arial"/>
              </a:rPr>
              <a:t>родителей.</a:t>
            </a:r>
            <a:endParaRPr sz="2800" dirty="0">
              <a:solidFill>
                <a:srgbClr val="CC0066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753599" cy="73151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4456" y="304800"/>
            <a:ext cx="351164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Заключение</a:t>
            </a:r>
            <a:endParaRPr sz="3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 rotWithShape="1">
          <a:blip r:embed="rId3" cstate="print"/>
          <a:srcRect t="11035" r="17211"/>
          <a:stretch/>
        </p:blipFill>
        <p:spPr>
          <a:xfrm>
            <a:off x="4267200" y="3592332"/>
            <a:ext cx="5095405" cy="350149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16647" y="1086518"/>
            <a:ext cx="8441055" cy="2505814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55600" marR="488950" indent="-342900">
              <a:lnSpc>
                <a:spcPts val="2700"/>
              </a:lnSpc>
              <a:spcBef>
                <a:spcPts val="240"/>
              </a:spcBef>
              <a:buFont typeface="Wingdings" pitchFamily="2" charset="2"/>
              <a:buChar char="v"/>
            </a:pP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Здоровье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ребёнка</a:t>
            </a:r>
            <a:r>
              <a:rPr sz="2300" b="1" spc="-3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–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это</a:t>
            </a:r>
            <a:r>
              <a:rPr sz="2300" b="1" spc="-3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ценность,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которую</a:t>
            </a:r>
            <a:r>
              <a:rPr sz="2300" b="1" spc="-3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он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spc="-10" dirty="0">
                <a:solidFill>
                  <a:srgbClr val="CC0066"/>
                </a:solidFill>
                <a:latin typeface="Arial"/>
                <a:cs typeface="Arial"/>
              </a:rPr>
              <a:t>должен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осознать</a:t>
            </a:r>
            <a:r>
              <a:rPr sz="2300" b="1" spc="-2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с</a:t>
            </a:r>
            <a:r>
              <a:rPr sz="2300" b="1" spc="-2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spc="-10" dirty="0" err="1" smtClean="0">
                <a:solidFill>
                  <a:srgbClr val="CC0066"/>
                </a:solidFill>
                <a:latin typeface="Arial"/>
                <a:cs typeface="Arial"/>
              </a:rPr>
              <a:t>детства</a:t>
            </a:r>
            <a:r>
              <a:rPr sz="2300" b="1" spc="-10" dirty="0" smtClean="0">
                <a:solidFill>
                  <a:srgbClr val="CC0066"/>
                </a:solidFill>
                <a:latin typeface="Arial"/>
                <a:cs typeface="Arial"/>
              </a:rPr>
              <a:t>.</a:t>
            </a:r>
            <a:endParaRPr lang="ru-RU" sz="2300" dirty="0">
              <a:solidFill>
                <a:srgbClr val="CC0066"/>
              </a:solidFill>
              <a:latin typeface="Arial"/>
              <a:cs typeface="Arial"/>
            </a:endParaRPr>
          </a:p>
          <a:p>
            <a:pPr marL="355600" marR="488950" indent="-342900">
              <a:lnSpc>
                <a:spcPts val="2700"/>
              </a:lnSpc>
              <a:spcBef>
                <a:spcPts val="240"/>
              </a:spcBef>
              <a:buFont typeface="Wingdings" pitchFamily="2" charset="2"/>
              <a:buChar char="v"/>
            </a:pPr>
            <a:r>
              <a:rPr sz="2300" b="1" dirty="0" err="1" smtClean="0">
                <a:solidFill>
                  <a:srgbClr val="006600"/>
                </a:solidFill>
                <a:latin typeface="Arial"/>
                <a:cs typeface="Arial"/>
              </a:rPr>
              <a:t>Эмоционально</a:t>
            </a:r>
            <a:r>
              <a:rPr sz="2300" b="1" spc="-60" dirty="0" smtClean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окрашенные</a:t>
            </a:r>
            <a:r>
              <a:rPr sz="2300" b="1" spc="-6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занятия</a:t>
            </a:r>
            <a:r>
              <a:rPr sz="2300" b="1" spc="-6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spc="-10" dirty="0">
                <a:solidFill>
                  <a:srgbClr val="006600"/>
                </a:solidFill>
                <a:latin typeface="Arial"/>
                <a:cs typeface="Arial"/>
              </a:rPr>
              <a:t>помогают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сформировать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у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детей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позитивное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отношение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spc="-50" dirty="0">
                <a:solidFill>
                  <a:srgbClr val="006600"/>
                </a:solidFill>
                <a:latin typeface="Arial"/>
                <a:cs typeface="Arial"/>
              </a:rPr>
              <a:t>к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физической</a:t>
            </a:r>
            <a:r>
              <a:rPr sz="2300" b="1" spc="-45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культуре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6600"/>
                </a:solidFill>
                <a:latin typeface="Arial"/>
                <a:cs typeface="Arial"/>
              </a:rPr>
              <a:t>и</a:t>
            </a:r>
            <a:r>
              <a:rPr sz="2300" b="1" spc="-40" dirty="0">
                <a:solidFill>
                  <a:srgbClr val="006600"/>
                </a:solidFill>
                <a:latin typeface="Arial"/>
                <a:cs typeface="Arial"/>
              </a:rPr>
              <a:t> </a:t>
            </a:r>
            <a:r>
              <a:rPr sz="2300" b="1" spc="-20" dirty="0" smtClean="0">
                <a:solidFill>
                  <a:srgbClr val="006600"/>
                </a:solidFill>
                <a:latin typeface="Arial"/>
                <a:cs typeface="Arial"/>
              </a:rPr>
              <a:t>ЗОЖ.</a:t>
            </a:r>
            <a:endParaRPr lang="ru-RU" sz="2300" dirty="0">
              <a:solidFill>
                <a:srgbClr val="006600"/>
              </a:solidFill>
              <a:latin typeface="Arial"/>
              <a:cs typeface="Arial"/>
            </a:endParaRPr>
          </a:p>
          <a:p>
            <a:pPr marL="355600" marR="488950" indent="-342900">
              <a:lnSpc>
                <a:spcPts val="2700"/>
              </a:lnSpc>
              <a:spcBef>
                <a:spcPts val="240"/>
              </a:spcBef>
              <a:buFont typeface="Wingdings" pitchFamily="2" charset="2"/>
              <a:buChar char="v"/>
            </a:pPr>
            <a:r>
              <a:rPr sz="2300" b="1" dirty="0" err="1" smtClean="0">
                <a:solidFill>
                  <a:srgbClr val="CC0066"/>
                </a:solidFill>
                <a:latin typeface="Arial"/>
                <a:cs typeface="Arial"/>
              </a:rPr>
              <a:t>Успех</a:t>
            </a:r>
            <a:r>
              <a:rPr sz="2300" b="1" spc="-40" dirty="0" smtClean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возможен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только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при</a:t>
            </a:r>
            <a:r>
              <a:rPr sz="2300" b="1" spc="-4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совместной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работе</a:t>
            </a:r>
            <a:r>
              <a:rPr sz="2300" b="1" spc="-3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spc="-10" dirty="0">
                <a:solidFill>
                  <a:srgbClr val="CC0066"/>
                </a:solidFill>
                <a:latin typeface="Arial"/>
                <a:cs typeface="Arial"/>
              </a:rPr>
              <a:t>педагога,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ребёнка</a:t>
            </a:r>
            <a:r>
              <a:rPr sz="2300" b="1" spc="-30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CC0066"/>
                </a:solidFill>
                <a:latin typeface="Arial"/>
                <a:cs typeface="Arial"/>
              </a:rPr>
              <a:t>и</a:t>
            </a:r>
            <a:r>
              <a:rPr sz="2300" b="1" spc="-25" dirty="0">
                <a:solidFill>
                  <a:srgbClr val="CC0066"/>
                </a:solidFill>
                <a:latin typeface="Arial"/>
                <a:cs typeface="Arial"/>
              </a:rPr>
              <a:t> </a:t>
            </a:r>
            <a:r>
              <a:rPr sz="2300" b="1" spc="-10" dirty="0">
                <a:solidFill>
                  <a:srgbClr val="CC0066"/>
                </a:solidFill>
                <a:latin typeface="Arial"/>
                <a:cs typeface="Arial"/>
              </a:rPr>
              <a:t>семьи.</a:t>
            </a:r>
            <a:endParaRPr sz="2300" dirty="0">
              <a:solidFill>
                <a:srgbClr val="CC0066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327</Words>
  <Application>Microsoft Office PowerPoint</Application>
  <PresentationFormat>Произвольный</PresentationFormat>
  <Paragraphs>56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Презентация PowerPoint</vt:lpstr>
      <vt:lpstr>Презентация PowerPoint</vt:lpstr>
      <vt:lpstr>Цель:</vt:lpstr>
      <vt:lpstr>Задачи</vt:lpstr>
      <vt:lpstr>Педагогические условия</vt:lpstr>
      <vt:lpstr>Методы и приёмы</vt:lpstr>
      <vt:lpstr>     Средства физического воспитания</vt:lpstr>
      <vt:lpstr>Формирование эмоционально-ценностных представлений</vt:lpstr>
      <vt:lpstr>Результаты работы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prezentaciya_pedagogicheskiy_opit (1).pptx</dc:title>
  <dc:creator>Helen Prada</dc:creator>
  <cp:keywords>DAGxMAWBcmE,BAE11-CkxNU,0</cp:keywords>
  <cp:lastModifiedBy>Пользователь</cp:lastModifiedBy>
  <cp:revision>7</cp:revision>
  <dcterms:created xsi:type="dcterms:W3CDTF">2025-08-26T18:41:22Z</dcterms:created>
  <dcterms:modified xsi:type="dcterms:W3CDTF">2025-08-26T19:38:14Z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2025-08-26T00:00:00Z</vt:filetime>
  </property>
  <property fmtid="{D5CDD505-2E9C-101B-9397-08002B2CF9AE}" pid="3" name="Creator">
    <vt:lpwstr>Canva</vt:lpwstr>
  </property>
  <property fmtid="{D5CDD505-2E9C-101B-9397-08002B2CF9AE}" pid="4" name="LastSaved">
    <vt:filetime>2025-08-26T00:00:00Z</vt:filetime>
  </property>
  <property fmtid="{D5CDD505-2E9C-101B-9397-08002B2CF9AE}" pid="5" name="Producer">
    <vt:lpwstr>Canva</vt:lpwstr>
  </property>
  <property fmtid="{D5CDD505-2E9C-101B-9397-08002B2CF9AE}" pid="6" name="containsAiGeneratedContent">
    <vt:lpwstr>Yes</vt:lpwstr>
  </property>
</Properties>
</file>