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901931-06EC-46A9-BEAD-2C46D4F4DB39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4840BAB-E9E8-44AC-BFDE-D7854F0F4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57158" y="0"/>
            <a:ext cx="8572560" cy="6572272"/>
            <a:chOff x="2241" y="8724"/>
            <a:chExt cx="7740" cy="6300"/>
          </a:xfrm>
        </p:grpSpPr>
        <p:sp>
          <p:nvSpPr>
            <p:cNvPr id="1027" name="AutoShape 3"/>
            <p:cNvSpPr>
              <a:spLocks noChangeArrowheads="1"/>
            </p:cNvSpPr>
            <p:nvPr/>
          </p:nvSpPr>
          <p:spPr bwMode="auto">
            <a:xfrm>
              <a:off x="2241" y="8724"/>
              <a:ext cx="7740" cy="6300"/>
            </a:xfrm>
            <a:prstGeom prst="verticalScroll">
              <a:avLst>
                <a:gd name="adj" fmla="val 125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                                          </a:t>
              </a: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По  полям  бегут  ручьи,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haroni" pitchFamily="2" charset="-79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               На   дорогах –  </a:t>
              </a:r>
              <a:r>
                <a:rPr kumimoji="0" lang="ru-RU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лу</a:t>
              </a: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       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cs typeface="Aharoni" pitchFamily="2" charset="-79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              Скоро  выйдут  муравьи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   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               После  зимней  </a:t>
              </a:r>
              <a:r>
                <a:rPr kumimoji="0" lang="ru-RU" sz="20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сту</a:t>
              </a: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ru-RU" sz="2000" b="1" dirty="0">
                  <a:latin typeface="Arial Black" pitchFamily="34" charset="0"/>
                  <a:cs typeface="Aharoni" pitchFamily="2" charset="-79"/>
                </a:rPr>
                <a:t> </a:t>
              </a:r>
              <a:r>
                <a:rPr lang="ru-RU" sz="2000" b="1" dirty="0" smtClean="0">
                  <a:latin typeface="Arial Black" pitchFamily="34" charset="0"/>
                  <a:cs typeface="Aharoni" pitchFamily="2" charset="-79"/>
                </a:rPr>
                <a:t>               </a:t>
              </a:r>
              <a:r>
                <a:rPr kumimoji="0" lang="ru-RU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cs typeface="Aharoni" pitchFamily="2" charset="-79"/>
                </a:rPr>
                <a:t>  Мы                  - малы</a:t>
              </a:r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auto">
            <a:xfrm>
              <a:off x="5015" y="13175"/>
              <a:ext cx="582" cy="885"/>
            </a:xfrm>
            <a:custGeom>
              <a:avLst/>
              <a:gdLst/>
              <a:ahLst/>
              <a:cxnLst>
                <a:cxn ang="0">
                  <a:pos x="233" y="85"/>
                </a:cxn>
                <a:cxn ang="0">
                  <a:pos x="173" y="105"/>
                </a:cxn>
                <a:cxn ang="0">
                  <a:pos x="133" y="265"/>
                </a:cxn>
                <a:cxn ang="0">
                  <a:pos x="93" y="325"/>
                </a:cxn>
                <a:cxn ang="0">
                  <a:pos x="33" y="525"/>
                </a:cxn>
                <a:cxn ang="0">
                  <a:pos x="33" y="745"/>
                </a:cxn>
                <a:cxn ang="0">
                  <a:pos x="73" y="865"/>
                </a:cxn>
                <a:cxn ang="0">
                  <a:pos x="253" y="885"/>
                </a:cxn>
                <a:cxn ang="0">
                  <a:pos x="373" y="865"/>
                </a:cxn>
                <a:cxn ang="0">
                  <a:pos x="433" y="385"/>
                </a:cxn>
                <a:cxn ang="0">
                  <a:pos x="413" y="325"/>
                </a:cxn>
                <a:cxn ang="0">
                  <a:pos x="293" y="285"/>
                </a:cxn>
                <a:cxn ang="0">
                  <a:pos x="273" y="225"/>
                </a:cxn>
                <a:cxn ang="0">
                  <a:pos x="233" y="165"/>
                </a:cxn>
                <a:cxn ang="0">
                  <a:pos x="233" y="85"/>
                </a:cxn>
              </a:cxnLst>
              <a:rect l="0" t="0" r="r" b="b"/>
              <a:pathLst>
                <a:path w="584" h="885">
                  <a:moveTo>
                    <a:pt x="233" y="85"/>
                  </a:moveTo>
                  <a:cubicBezTo>
                    <a:pt x="213" y="92"/>
                    <a:pt x="185" y="87"/>
                    <a:pt x="173" y="105"/>
                  </a:cubicBezTo>
                  <a:cubicBezTo>
                    <a:pt x="143" y="151"/>
                    <a:pt x="158" y="216"/>
                    <a:pt x="133" y="265"/>
                  </a:cubicBezTo>
                  <a:cubicBezTo>
                    <a:pt x="122" y="286"/>
                    <a:pt x="104" y="304"/>
                    <a:pt x="93" y="325"/>
                  </a:cubicBezTo>
                  <a:cubicBezTo>
                    <a:pt x="63" y="386"/>
                    <a:pt x="55" y="460"/>
                    <a:pt x="33" y="525"/>
                  </a:cubicBezTo>
                  <a:cubicBezTo>
                    <a:pt x="13" y="668"/>
                    <a:pt x="0" y="633"/>
                    <a:pt x="33" y="745"/>
                  </a:cubicBezTo>
                  <a:cubicBezTo>
                    <a:pt x="45" y="785"/>
                    <a:pt x="31" y="860"/>
                    <a:pt x="73" y="865"/>
                  </a:cubicBezTo>
                  <a:cubicBezTo>
                    <a:pt x="133" y="872"/>
                    <a:pt x="193" y="878"/>
                    <a:pt x="253" y="885"/>
                  </a:cubicBezTo>
                  <a:cubicBezTo>
                    <a:pt x="293" y="878"/>
                    <a:pt x="334" y="877"/>
                    <a:pt x="373" y="865"/>
                  </a:cubicBezTo>
                  <a:cubicBezTo>
                    <a:pt x="584" y="802"/>
                    <a:pt x="454" y="647"/>
                    <a:pt x="433" y="385"/>
                  </a:cubicBezTo>
                  <a:cubicBezTo>
                    <a:pt x="431" y="364"/>
                    <a:pt x="430" y="337"/>
                    <a:pt x="413" y="325"/>
                  </a:cubicBezTo>
                  <a:cubicBezTo>
                    <a:pt x="379" y="300"/>
                    <a:pt x="293" y="285"/>
                    <a:pt x="293" y="285"/>
                  </a:cubicBezTo>
                  <a:cubicBezTo>
                    <a:pt x="286" y="265"/>
                    <a:pt x="282" y="244"/>
                    <a:pt x="273" y="225"/>
                  </a:cubicBezTo>
                  <a:cubicBezTo>
                    <a:pt x="262" y="204"/>
                    <a:pt x="243" y="187"/>
                    <a:pt x="233" y="165"/>
                  </a:cubicBezTo>
                  <a:cubicBezTo>
                    <a:pt x="159" y="0"/>
                    <a:pt x="176" y="28"/>
                    <a:pt x="233" y="85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29" name="Freeform 5"/>
            <p:cNvSpPr>
              <a:spLocks/>
            </p:cNvSpPr>
            <p:nvPr/>
          </p:nvSpPr>
          <p:spPr bwMode="auto">
            <a:xfrm>
              <a:off x="7208" y="13175"/>
              <a:ext cx="581" cy="885"/>
            </a:xfrm>
            <a:custGeom>
              <a:avLst/>
              <a:gdLst/>
              <a:ahLst/>
              <a:cxnLst>
                <a:cxn ang="0">
                  <a:pos x="233" y="85"/>
                </a:cxn>
                <a:cxn ang="0">
                  <a:pos x="173" y="105"/>
                </a:cxn>
                <a:cxn ang="0">
                  <a:pos x="133" y="265"/>
                </a:cxn>
                <a:cxn ang="0">
                  <a:pos x="93" y="325"/>
                </a:cxn>
                <a:cxn ang="0">
                  <a:pos x="33" y="525"/>
                </a:cxn>
                <a:cxn ang="0">
                  <a:pos x="33" y="745"/>
                </a:cxn>
                <a:cxn ang="0">
                  <a:pos x="73" y="865"/>
                </a:cxn>
                <a:cxn ang="0">
                  <a:pos x="253" y="885"/>
                </a:cxn>
                <a:cxn ang="0">
                  <a:pos x="373" y="865"/>
                </a:cxn>
                <a:cxn ang="0">
                  <a:pos x="433" y="385"/>
                </a:cxn>
                <a:cxn ang="0">
                  <a:pos x="413" y="325"/>
                </a:cxn>
                <a:cxn ang="0">
                  <a:pos x="293" y="285"/>
                </a:cxn>
                <a:cxn ang="0">
                  <a:pos x="273" y="225"/>
                </a:cxn>
                <a:cxn ang="0">
                  <a:pos x="233" y="165"/>
                </a:cxn>
                <a:cxn ang="0">
                  <a:pos x="233" y="85"/>
                </a:cxn>
              </a:cxnLst>
              <a:rect l="0" t="0" r="r" b="b"/>
              <a:pathLst>
                <a:path w="584" h="885">
                  <a:moveTo>
                    <a:pt x="233" y="85"/>
                  </a:moveTo>
                  <a:cubicBezTo>
                    <a:pt x="213" y="92"/>
                    <a:pt x="185" y="87"/>
                    <a:pt x="173" y="105"/>
                  </a:cubicBezTo>
                  <a:cubicBezTo>
                    <a:pt x="143" y="151"/>
                    <a:pt x="158" y="216"/>
                    <a:pt x="133" y="265"/>
                  </a:cubicBezTo>
                  <a:cubicBezTo>
                    <a:pt x="122" y="286"/>
                    <a:pt x="104" y="304"/>
                    <a:pt x="93" y="325"/>
                  </a:cubicBezTo>
                  <a:cubicBezTo>
                    <a:pt x="63" y="386"/>
                    <a:pt x="55" y="460"/>
                    <a:pt x="33" y="525"/>
                  </a:cubicBezTo>
                  <a:cubicBezTo>
                    <a:pt x="13" y="668"/>
                    <a:pt x="0" y="633"/>
                    <a:pt x="33" y="745"/>
                  </a:cubicBezTo>
                  <a:cubicBezTo>
                    <a:pt x="45" y="785"/>
                    <a:pt x="31" y="860"/>
                    <a:pt x="73" y="865"/>
                  </a:cubicBezTo>
                  <a:cubicBezTo>
                    <a:pt x="133" y="872"/>
                    <a:pt x="193" y="878"/>
                    <a:pt x="253" y="885"/>
                  </a:cubicBezTo>
                  <a:cubicBezTo>
                    <a:pt x="293" y="878"/>
                    <a:pt x="334" y="877"/>
                    <a:pt x="373" y="865"/>
                  </a:cubicBezTo>
                  <a:cubicBezTo>
                    <a:pt x="584" y="802"/>
                    <a:pt x="454" y="647"/>
                    <a:pt x="433" y="385"/>
                  </a:cubicBezTo>
                  <a:cubicBezTo>
                    <a:pt x="431" y="364"/>
                    <a:pt x="430" y="337"/>
                    <a:pt x="413" y="325"/>
                  </a:cubicBezTo>
                  <a:cubicBezTo>
                    <a:pt x="379" y="300"/>
                    <a:pt x="293" y="285"/>
                    <a:pt x="293" y="285"/>
                  </a:cubicBezTo>
                  <a:cubicBezTo>
                    <a:pt x="286" y="265"/>
                    <a:pt x="282" y="244"/>
                    <a:pt x="273" y="225"/>
                  </a:cubicBezTo>
                  <a:cubicBezTo>
                    <a:pt x="262" y="204"/>
                    <a:pt x="243" y="187"/>
                    <a:pt x="233" y="165"/>
                  </a:cubicBezTo>
                  <a:cubicBezTo>
                    <a:pt x="159" y="0"/>
                    <a:pt x="176" y="28"/>
                    <a:pt x="233" y="85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7101" y="12144"/>
              <a:ext cx="582" cy="885"/>
            </a:xfrm>
            <a:custGeom>
              <a:avLst/>
              <a:gdLst/>
              <a:ahLst/>
              <a:cxnLst>
                <a:cxn ang="0">
                  <a:pos x="233" y="85"/>
                </a:cxn>
                <a:cxn ang="0">
                  <a:pos x="173" y="105"/>
                </a:cxn>
                <a:cxn ang="0">
                  <a:pos x="133" y="265"/>
                </a:cxn>
                <a:cxn ang="0">
                  <a:pos x="93" y="325"/>
                </a:cxn>
                <a:cxn ang="0">
                  <a:pos x="33" y="525"/>
                </a:cxn>
                <a:cxn ang="0">
                  <a:pos x="33" y="745"/>
                </a:cxn>
                <a:cxn ang="0">
                  <a:pos x="73" y="865"/>
                </a:cxn>
                <a:cxn ang="0">
                  <a:pos x="253" y="885"/>
                </a:cxn>
                <a:cxn ang="0">
                  <a:pos x="373" y="865"/>
                </a:cxn>
                <a:cxn ang="0">
                  <a:pos x="433" y="385"/>
                </a:cxn>
                <a:cxn ang="0">
                  <a:pos x="413" y="325"/>
                </a:cxn>
                <a:cxn ang="0">
                  <a:pos x="293" y="285"/>
                </a:cxn>
                <a:cxn ang="0">
                  <a:pos x="273" y="225"/>
                </a:cxn>
                <a:cxn ang="0">
                  <a:pos x="233" y="165"/>
                </a:cxn>
                <a:cxn ang="0">
                  <a:pos x="233" y="85"/>
                </a:cxn>
              </a:cxnLst>
              <a:rect l="0" t="0" r="r" b="b"/>
              <a:pathLst>
                <a:path w="584" h="885">
                  <a:moveTo>
                    <a:pt x="233" y="85"/>
                  </a:moveTo>
                  <a:cubicBezTo>
                    <a:pt x="213" y="92"/>
                    <a:pt x="185" y="87"/>
                    <a:pt x="173" y="105"/>
                  </a:cubicBezTo>
                  <a:cubicBezTo>
                    <a:pt x="143" y="151"/>
                    <a:pt x="158" y="216"/>
                    <a:pt x="133" y="265"/>
                  </a:cubicBezTo>
                  <a:cubicBezTo>
                    <a:pt x="122" y="286"/>
                    <a:pt x="104" y="304"/>
                    <a:pt x="93" y="325"/>
                  </a:cubicBezTo>
                  <a:cubicBezTo>
                    <a:pt x="63" y="386"/>
                    <a:pt x="55" y="460"/>
                    <a:pt x="33" y="525"/>
                  </a:cubicBezTo>
                  <a:cubicBezTo>
                    <a:pt x="13" y="668"/>
                    <a:pt x="0" y="633"/>
                    <a:pt x="33" y="745"/>
                  </a:cubicBezTo>
                  <a:cubicBezTo>
                    <a:pt x="45" y="785"/>
                    <a:pt x="31" y="860"/>
                    <a:pt x="73" y="865"/>
                  </a:cubicBezTo>
                  <a:cubicBezTo>
                    <a:pt x="133" y="872"/>
                    <a:pt x="193" y="878"/>
                    <a:pt x="253" y="885"/>
                  </a:cubicBezTo>
                  <a:cubicBezTo>
                    <a:pt x="293" y="878"/>
                    <a:pt x="334" y="877"/>
                    <a:pt x="373" y="865"/>
                  </a:cubicBezTo>
                  <a:cubicBezTo>
                    <a:pt x="584" y="802"/>
                    <a:pt x="454" y="647"/>
                    <a:pt x="433" y="385"/>
                  </a:cubicBezTo>
                  <a:cubicBezTo>
                    <a:pt x="431" y="364"/>
                    <a:pt x="430" y="337"/>
                    <a:pt x="413" y="325"/>
                  </a:cubicBezTo>
                  <a:cubicBezTo>
                    <a:pt x="379" y="300"/>
                    <a:pt x="293" y="285"/>
                    <a:pt x="293" y="285"/>
                  </a:cubicBezTo>
                  <a:cubicBezTo>
                    <a:pt x="286" y="265"/>
                    <a:pt x="282" y="244"/>
                    <a:pt x="273" y="225"/>
                  </a:cubicBezTo>
                  <a:cubicBezTo>
                    <a:pt x="262" y="204"/>
                    <a:pt x="243" y="187"/>
                    <a:pt x="233" y="165"/>
                  </a:cubicBezTo>
                  <a:cubicBezTo>
                    <a:pt x="159" y="0"/>
                    <a:pt x="176" y="28"/>
                    <a:pt x="233" y="85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6691" y="10573"/>
              <a:ext cx="583" cy="884"/>
            </a:xfrm>
            <a:custGeom>
              <a:avLst/>
              <a:gdLst/>
              <a:ahLst/>
              <a:cxnLst>
                <a:cxn ang="0">
                  <a:pos x="233" y="85"/>
                </a:cxn>
                <a:cxn ang="0">
                  <a:pos x="173" y="105"/>
                </a:cxn>
                <a:cxn ang="0">
                  <a:pos x="133" y="265"/>
                </a:cxn>
                <a:cxn ang="0">
                  <a:pos x="93" y="325"/>
                </a:cxn>
                <a:cxn ang="0">
                  <a:pos x="33" y="525"/>
                </a:cxn>
                <a:cxn ang="0">
                  <a:pos x="33" y="745"/>
                </a:cxn>
                <a:cxn ang="0">
                  <a:pos x="73" y="865"/>
                </a:cxn>
                <a:cxn ang="0">
                  <a:pos x="253" y="885"/>
                </a:cxn>
                <a:cxn ang="0">
                  <a:pos x="373" y="865"/>
                </a:cxn>
                <a:cxn ang="0">
                  <a:pos x="433" y="385"/>
                </a:cxn>
                <a:cxn ang="0">
                  <a:pos x="413" y="325"/>
                </a:cxn>
                <a:cxn ang="0">
                  <a:pos x="293" y="285"/>
                </a:cxn>
                <a:cxn ang="0">
                  <a:pos x="273" y="225"/>
                </a:cxn>
                <a:cxn ang="0">
                  <a:pos x="233" y="165"/>
                </a:cxn>
                <a:cxn ang="0">
                  <a:pos x="233" y="85"/>
                </a:cxn>
              </a:cxnLst>
              <a:rect l="0" t="0" r="r" b="b"/>
              <a:pathLst>
                <a:path w="584" h="885">
                  <a:moveTo>
                    <a:pt x="233" y="85"/>
                  </a:moveTo>
                  <a:cubicBezTo>
                    <a:pt x="213" y="92"/>
                    <a:pt x="185" y="87"/>
                    <a:pt x="173" y="105"/>
                  </a:cubicBezTo>
                  <a:cubicBezTo>
                    <a:pt x="143" y="151"/>
                    <a:pt x="158" y="216"/>
                    <a:pt x="133" y="265"/>
                  </a:cubicBezTo>
                  <a:cubicBezTo>
                    <a:pt x="122" y="286"/>
                    <a:pt x="104" y="304"/>
                    <a:pt x="93" y="325"/>
                  </a:cubicBezTo>
                  <a:cubicBezTo>
                    <a:pt x="63" y="386"/>
                    <a:pt x="55" y="460"/>
                    <a:pt x="33" y="525"/>
                  </a:cubicBezTo>
                  <a:cubicBezTo>
                    <a:pt x="13" y="668"/>
                    <a:pt x="0" y="633"/>
                    <a:pt x="33" y="745"/>
                  </a:cubicBezTo>
                  <a:cubicBezTo>
                    <a:pt x="45" y="785"/>
                    <a:pt x="31" y="860"/>
                    <a:pt x="73" y="865"/>
                  </a:cubicBezTo>
                  <a:cubicBezTo>
                    <a:pt x="133" y="872"/>
                    <a:pt x="193" y="878"/>
                    <a:pt x="253" y="885"/>
                  </a:cubicBezTo>
                  <a:cubicBezTo>
                    <a:pt x="293" y="878"/>
                    <a:pt x="334" y="877"/>
                    <a:pt x="373" y="865"/>
                  </a:cubicBezTo>
                  <a:cubicBezTo>
                    <a:pt x="584" y="802"/>
                    <a:pt x="454" y="647"/>
                    <a:pt x="433" y="385"/>
                  </a:cubicBezTo>
                  <a:cubicBezTo>
                    <a:pt x="431" y="364"/>
                    <a:pt x="430" y="337"/>
                    <a:pt x="413" y="325"/>
                  </a:cubicBezTo>
                  <a:cubicBezTo>
                    <a:pt x="379" y="300"/>
                    <a:pt x="293" y="285"/>
                    <a:pt x="293" y="285"/>
                  </a:cubicBezTo>
                  <a:cubicBezTo>
                    <a:pt x="286" y="265"/>
                    <a:pt x="282" y="244"/>
                    <a:pt x="273" y="225"/>
                  </a:cubicBezTo>
                  <a:cubicBezTo>
                    <a:pt x="262" y="204"/>
                    <a:pt x="243" y="187"/>
                    <a:pt x="233" y="165"/>
                  </a:cubicBezTo>
                  <a:cubicBezTo>
                    <a:pt x="159" y="0"/>
                    <a:pt x="176" y="28"/>
                    <a:pt x="233" y="85"/>
                  </a:cubicBezTo>
                  <a:close/>
                </a:path>
              </a:pathLst>
            </a:custGeom>
            <a:solidFill>
              <a:srgbClr val="00FFFF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43710"/>
          </a:xfrm>
        </p:spPr>
        <p:txBody>
          <a:bodyPr>
            <a:noAutofit/>
          </a:bodyPr>
          <a:lstStyle/>
          <a:p>
            <a:r>
              <a:rPr lang="ru-RU" sz="4400" dirty="0" err="1" smtClean="0">
                <a:solidFill>
                  <a:schemeClr val="tx1"/>
                </a:solidFill>
              </a:rPr>
              <a:t>Жыли</a:t>
            </a:r>
            <a:r>
              <a:rPr lang="ru-RU" sz="4400" dirty="0" smtClean="0">
                <a:solidFill>
                  <a:schemeClr val="tx1"/>
                </a:solidFill>
              </a:rPr>
              <a:t> мыши, не </a:t>
            </a:r>
            <a:r>
              <a:rPr lang="ru-RU" sz="4400" dirty="0" err="1" smtClean="0">
                <a:solidFill>
                  <a:schemeClr val="tx1"/>
                </a:solidFill>
              </a:rPr>
              <a:t>тужыли</a:t>
            </a:r>
            <a:r>
              <a:rPr lang="ru-RU" sz="4400" dirty="0" smtClean="0">
                <a:solidFill>
                  <a:schemeClr val="tx1"/>
                </a:solidFill>
              </a:rPr>
              <a:t>,</a:t>
            </a:r>
            <a:br>
              <a:rPr lang="ru-RU" sz="4400" dirty="0" smtClean="0">
                <a:solidFill>
                  <a:schemeClr val="tx1"/>
                </a:solidFill>
              </a:rPr>
            </a:br>
            <a:r>
              <a:rPr lang="ru-RU" sz="4400" dirty="0" err="1" smtClean="0">
                <a:solidFill>
                  <a:schemeClr val="tx1"/>
                </a:solidFill>
              </a:rPr>
              <a:t>Шышки</a:t>
            </a:r>
            <a:r>
              <a:rPr lang="ru-RU" sz="4400" dirty="0" smtClean="0">
                <a:solidFill>
                  <a:schemeClr val="tx1"/>
                </a:solidFill>
              </a:rPr>
              <a:t> на зиму </a:t>
            </a:r>
            <a:r>
              <a:rPr lang="ru-RU" sz="4400" dirty="0" err="1" smtClean="0">
                <a:solidFill>
                  <a:schemeClr val="tx1"/>
                </a:solidFill>
              </a:rPr>
              <a:t>сушыли</a:t>
            </a:r>
            <a:r>
              <a:rPr lang="ru-RU" sz="4400" dirty="0" smtClean="0">
                <a:solidFill>
                  <a:schemeClr val="tx1"/>
                </a:solidFill>
              </a:rPr>
              <a:t>,</a:t>
            </a:r>
            <a:br>
              <a:rPr lang="ru-RU" sz="4400" dirty="0" smtClean="0">
                <a:solidFill>
                  <a:schemeClr val="tx1"/>
                </a:solidFill>
              </a:rPr>
            </a:br>
            <a:r>
              <a:rPr lang="ru-RU" sz="4400" dirty="0" smtClean="0">
                <a:solidFill>
                  <a:schemeClr val="tx1"/>
                </a:solidFill>
              </a:rPr>
              <a:t/>
            </a:r>
            <a:br>
              <a:rPr lang="ru-RU" sz="4400" dirty="0" smtClean="0">
                <a:solidFill>
                  <a:schemeClr val="tx1"/>
                </a:solidFill>
              </a:rPr>
            </a:br>
            <a:r>
              <a:rPr lang="ru-RU" sz="4400" dirty="0" smtClean="0">
                <a:solidFill>
                  <a:schemeClr val="tx1"/>
                </a:solidFill>
              </a:rPr>
              <a:t>Из  </a:t>
            </a:r>
            <a:r>
              <a:rPr lang="ru-RU" sz="4400" dirty="0" err="1" smtClean="0">
                <a:solidFill>
                  <a:schemeClr val="tx1"/>
                </a:solidFill>
              </a:rPr>
              <a:t>шыповника</a:t>
            </a:r>
            <a:r>
              <a:rPr lang="ru-RU" sz="4400" dirty="0" smtClean="0">
                <a:solidFill>
                  <a:schemeClr val="tx1"/>
                </a:solidFill>
              </a:rPr>
              <a:t> с малиной</a:t>
            </a:r>
            <a:br>
              <a:rPr lang="ru-RU" sz="4400" dirty="0" smtClean="0">
                <a:solidFill>
                  <a:schemeClr val="tx1"/>
                </a:solidFill>
              </a:rPr>
            </a:br>
            <a:r>
              <a:rPr lang="ru-RU" sz="4400" dirty="0" smtClean="0">
                <a:solidFill>
                  <a:schemeClr val="tx1"/>
                </a:solidFill>
              </a:rPr>
              <a:t>Чай варили витаминный</a:t>
            </a:r>
            <a:br>
              <a:rPr lang="ru-RU" sz="4400" dirty="0" smtClean="0">
                <a:solidFill>
                  <a:schemeClr val="tx1"/>
                </a:solidFill>
              </a:rPr>
            </a:br>
            <a:r>
              <a:rPr lang="ru-RU" sz="4800" dirty="0" smtClean="0">
                <a:solidFill>
                  <a:schemeClr val="tx1"/>
                </a:solidFill>
              </a:rPr>
              <a:t/>
            </a:r>
            <a:br>
              <a:rPr lang="ru-RU" sz="4800" dirty="0" smtClean="0">
                <a:solidFill>
                  <a:schemeClr val="tx1"/>
                </a:solidFill>
              </a:rPr>
            </a:br>
            <a:endParaRPr lang="ru-RU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6143668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В сочетаниях </a:t>
            </a:r>
            <a:r>
              <a:rPr lang="ru-RU" dirty="0" err="1" smtClean="0">
                <a:solidFill>
                  <a:srgbClr val="00B050"/>
                </a:solidFill>
              </a:rPr>
              <a:t>ж</a:t>
            </a:r>
            <a:r>
              <a:rPr lang="ru-RU" dirty="0" err="1" smtClean="0">
                <a:solidFill>
                  <a:srgbClr val="C00000"/>
                </a:solidFill>
              </a:rPr>
              <a:t>и</a:t>
            </a:r>
            <a:r>
              <a:rPr lang="ru-RU" dirty="0" smtClean="0">
                <a:solidFill>
                  <a:srgbClr val="00B050"/>
                </a:solidFill>
              </a:rPr>
              <a:t>- </a:t>
            </a:r>
            <a:r>
              <a:rPr lang="ru-RU" dirty="0" err="1" smtClean="0">
                <a:solidFill>
                  <a:srgbClr val="00B050"/>
                </a:solidFill>
              </a:rPr>
              <a:t>ш</a:t>
            </a:r>
            <a:r>
              <a:rPr lang="ru-RU" dirty="0" err="1" smtClean="0">
                <a:solidFill>
                  <a:srgbClr val="C00000"/>
                </a:solidFill>
              </a:rPr>
              <a:t>и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       Только </a:t>
            </a:r>
            <a:r>
              <a:rPr lang="ru-RU" sz="6600" dirty="0" smtClean="0">
                <a:solidFill>
                  <a:srgbClr val="C00000"/>
                </a:solidFill>
              </a:rPr>
              <a:t>И</a:t>
            </a:r>
            <a:r>
              <a:rPr lang="ru-RU" dirty="0" smtClean="0">
                <a:solidFill>
                  <a:srgbClr val="00B050"/>
                </a:solidFill>
              </a:rPr>
              <a:t> всегда пиши</a:t>
            </a:r>
            <a:r>
              <a:rPr lang="ru-RU" dirty="0" smtClean="0">
                <a:solidFill>
                  <a:schemeClr val="tx1"/>
                </a:solidFill>
              </a:rPr>
              <a:t>!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8860" y="3714752"/>
            <a:ext cx="3500462" cy="22098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 descr="00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49</TotalTime>
  <Words>36</Words>
  <Application>Microsoft Office PowerPoint</Application>
  <PresentationFormat>Экран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Изящная</vt:lpstr>
      <vt:lpstr>Слайд 1</vt:lpstr>
      <vt:lpstr>Жыли мыши, не тужыли, Шышки на зиму сушыли,  Из  шыповника с малиной Чай варили витаминный  </vt:lpstr>
      <vt:lpstr>В сочетаниях жи- ши          Только И всегда пиши!     </vt:lpstr>
      <vt:lpstr>Слайд 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Эльдар</dc:creator>
  <cp:lastModifiedBy>Эльдар</cp:lastModifiedBy>
  <cp:revision>6</cp:revision>
  <dcterms:created xsi:type="dcterms:W3CDTF">2017-11-28T15:18:02Z</dcterms:created>
  <dcterms:modified xsi:type="dcterms:W3CDTF">2017-11-28T16:12:10Z</dcterms:modified>
</cp:coreProperties>
</file>