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3848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620" autoAdjust="0"/>
  </p:normalViewPr>
  <p:slideViewPr>
    <p:cSldViewPr>
      <p:cViewPr varScale="1">
        <p:scale>
          <a:sx n="83" d="100"/>
          <a:sy n="83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772816"/>
            <a:ext cx="6192688" cy="2308324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Monotype Corsiva" pitchFamily="66" charset="0"/>
              </a:rPr>
              <a:t>Проект </a:t>
            </a:r>
          </a:p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Monotype Corsiva" pitchFamily="66" charset="0"/>
              </a:rPr>
              <a:t>«Овощи и фрукты – что же это за продукты?»</a:t>
            </a:r>
            <a:endParaRPr lang="ru-RU" sz="4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6016" y="5085184"/>
            <a:ext cx="4032448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E03848"/>
                </a:solidFill>
                <a:latin typeface="Monotype Corsiva" pitchFamily="66" charset="0"/>
              </a:rPr>
              <a:t>Выполнила воспитатель </a:t>
            </a:r>
          </a:p>
          <a:p>
            <a:r>
              <a:rPr lang="ru-RU" sz="2400" b="1" dirty="0" smtClean="0">
                <a:solidFill>
                  <a:srgbClr val="E03848"/>
                </a:solidFill>
                <a:latin typeface="Monotype Corsiva" pitchFamily="66" charset="0"/>
              </a:rPr>
              <a:t>КГБУЗ  «Дом ребенка специализированный, г.Бийск» </a:t>
            </a:r>
            <a:r>
              <a:rPr lang="ru-RU" sz="2400" b="1" dirty="0" smtClean="0">
                <a:solidFill>
                  <a:srgbClr val="E03848"/>
                </a:solidFill>
                <a:latin typeface="Monotype Corsiva" pitchFamily="66" charset="0"/>
              </a:rPr>
              <a:t>Шматова Е.В. </a:t>
            </a:r>
            <a:endParaRPr lang="ru-RU" sz="2400" b="1" dirty="0">
              <a:solidFill>
                <a:srgbClr val="E03848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576" y="260649"/>
            <a:ext cx="7848872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u="sng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Тема проекта: «Овощи и фрукты – что же это за продукты?»</a:t>
            </a:r>
            <a:endParaRPr lang="ru-RU" sz="2800" dirty="0" smtClean="0">
              <a:solidFill>
                <a:srgbClr val="FF000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практико-ориентированный.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педагогический.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составу  участников</a:t>
            </a: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групповой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продолжительности – </a:t>
            </a: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краткосрочный (с </a:t>
            </a: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1.08.2023 </a:t>
            </a:r>
            <a:endParaRPr lang="ru-RU" sz="2000" i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</a:t>
            </a: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26.09.2023 </a:t>
            </a: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г.)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 проекта: 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5 группы (возраст от 2 г 6 м. до 3 г. 6 м.);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воспитатели;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дефектолог. 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проекта: 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знакомятся с такими понятиями как овощи и фрукты. Для многих детей эти понятия неразделимы, очень сложно их классифицировать. Тем более для детей, воспитывающихся в закрытых учреждениях. Чтобы помочь детям классифицировать овощи и фрукты, необходимо познакомить со свойствами и местом их произрастания. Для этого в работе с детьми я использовала проектную технологию.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300" dirty="0" smtClean="0">
              <a:solidFill>
                <a:srgbClr val="00000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971600" y="678689"/>
            <a:ext cx="7704856" cy="501675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условий для расширения представлений у детей об овощах и фруктах через разные виды деятельности.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проекта: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Формировать у детей представления об овощах и фруктах; определять их по форме (круг, овал), называть их цвет и характерные признаки.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у детей знания об обобщающих понятиях «овощи», «фрукты».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представления детей о полезных продуктах; познавательный интерес к окружающему миру, родной природе.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умение детей изображать овощи и фрукты в рисовании, лепке, аппликации, используя различные способы и средства изображения.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Обогатить развивающую предметно-пространственную среду группы.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76672"/>
            <a:ext cx="748883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Предполагаемый результат проекта для детей: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детей сформированы начальные представления об овощах и фруктах;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знают и называют овощи по внешнему виду, цвету, форме;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понимают, что овощи растут на огороде, на грядке, а фрукты в саду на дереве;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детей повысится стремление отражать свои представления в продуктивной деятельности (рисование, лепка);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детей повышение речевой активности, активизация словаря по теме «Овощи и фрукты».</a:t>
            </a:r>
            <a:b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Предполагаемый результат проекта для педагогов: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мотивация к использованию метода проектов в педагогической деятельности;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повышение профессионального мастерства.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Данный проект органично вписывается в основную общеобразовательную программу Дома ребенка и обеспечивает целостность учебно-воспитательного процесса, предусматривающего всестороннее развитие детей, создание эмоционально-комфортного состояния и благоприятных условий для развития индивидуальности, позитивных личностных качеств.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292080" y="43651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683568" y="433354"/>
            <a:ext cx="7632848" cy="59093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 проходил в 3 этапа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Подготовительный этап (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.08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14.08.2023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.)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Постановка цели, задач.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Изучение методической литературы.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Подбор художественной литературы (потешки, стихотворения, загадки)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Подбор пособий для работы с детьми.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Определение объема и содержания работы для внедрения проекта.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 перспективного плана по реализации основного этапа проекта.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Основной этап (с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15.08.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26.09.2023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г.)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учетом приоритетного направления деятельности Дома ребенка, данный этап обеспечивает реализацию пяти направлений развития детей: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Образовательные области по ФГОС ДО: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Речевое развитие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 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Вся работа по реализации основного этапа строилась в доступной и интересной для детей форме.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55576" y="119046"/>
            <a:ext cx="7416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Реализация основного этапа проекта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«Овощи и фрукты – что же это за продукты?»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95536" y="968696"/>
          <a:ext cx="8424936" cy="5412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8727"/>
                <a:gridCol w="5476209"/>
              </a:tblGrid>
              <a:tr h="9023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u="sng" dirty="0" smtClean="0"/>
                        <a:t>Образовательные области по ФГОС ДО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Содержание проекта</a:t>
                      </a:r>
                      <a:endParaRPr lang="ru-RU" dirty="0"/>
                    </a:p>
                  </a:txBody>
                  <a:tcPr/>
                </a:tc>
              </a:tr>
              <a:tr h="4498232">
                <a:tc>
                  <a:txBody>
                    <a:bodyPr/>
                    <a:lstStyle/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Познавательное развитие</a:t>
                      </a:r>
                      <a:endParaRPr lang="ru-RU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 Д/и «Узнай и назови овощи»</a:t>
                      </a:r>
                    </a:p>
                    <a:p>
                      <a:r>
                        <a:rPr lang="ru-RU" dirty="0" smtClean="0"/>
                        <a:t>2. Д/и «Чего не стало?»  (на материале темы: овощи)</a:t>
                      </a:r>
                    </a:p>
                    <a:p>
                      <a:r>
                        <a:rPr lang="ru-RU" dirty="0" smtClean="0"/>
                        <a:t>3. Д/и «В саду»</a:t>
                      </a:r>
                    </a:p>
                    <a:p>
                      <a:r>
                        <a:rPr lang="ru-RU" dirty="0" smtClean="0"/>
                        <a:t>4. Д/и «Чего не стало?» (на материале темы: фрукты)</a:t>
                      </a:r>
                    </a:p>
                    <a:p>
                      <a:r>
                        <a:rPr lang="ru-RU" dirty="0" smtClean="0"/>
                        <a:t>5. Рассматривание картины «В саду»</a:t>
                      </a:r>
                    </a:p>
                    <a:p>
                      <a:r>
                        <a:rPr lang="ru-RU" dirty="0" smtClean="0"/>
                        <a:t>6. Рассматривание картины «В огороде»</a:t>
                      </a:r>
                    </a:p>
                    <a:p>
                      <a:r>
                        <a:rPr lang="ru-RU" dirty="0" smtClean="0"/>
                        <a:t>7. Рассматривание муляжей овощей и фруктов</a:t>
                      </a:r>
                    </a:p>
                    <a:p>
                      <a:r>
                        <a:rPr lang="ru-RU" dirty="0" smtClean="0"/>
                        <a:t>8. Рассматривание овощей и фруктов в натуральном виде</a:t>
                      </a:r>
                    </a:p>
                    <a:p>
                      <a:r>
                        <a:rPr lang="ru-RU" dirty="0" smtClean="0"/>
                        <a:t>9. Д/и «Собери картинку»</a:t>
                      </a:r>
                    </a:p>
                    <a:p>
                      <a:r>
                        <a:rPr lang="ru-RU" dirty="0" smtClean="0"/>
                        <a:t>10. Д/и «Найди красные фрукты и овощи»</a:t>
                      </a:r>
                    </a:p>
                    <a:p>
                      <a:r>
                        <a:rPr lang="ru-RU" dirty="0" smtClean="0"/>
                        <a:t>11. Д/и «Один-много»</a:t>
                      </a:r>
                    </a:p>
                    <a:p>
                      <a:r>
                        <a:rPr lang="ru-RU" dirty="0" smtClean="0"/>
                        <a:t>12. Д/и «Не ошибись»</a:t>
                      </a:r>
                    </a:p>
                    <a:p>
                      <a:r>
                        <a:rPr lang="ru-RU" dirty="0" smtClean="0"/>
                        <a:t>Просмотр развивающих мультфильмов на тему: «Овощи. Фрукты»  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536" y="371520"/>
          <a:ext cx="8424936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6836"/>
                <a:gridCol w="5368100"/>
              </a:tblGrid>
              <a:tr h="6081816">
                <a:tc>
                  <a:txBody>
                    <a:bodyPr/>
                    <a:lstStyle/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Речевое развитие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1. Д/и «Куда спрятали овощи?»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2. Д/и «Назови ласково овощи»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3. Д/и «Чем мы угостили Зайчика?»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4. Д/и «Где растут фрукты»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5. Д/и «Подарим фрукты»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6. Д/и «Компот какой?»</a:t>
                      </a:r>
                    </a:p>
                    <a:p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1800" b="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Чтение потешек 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«Огуречик, огуречик…»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«В огороде шум-шум-шум…» </a:t>
                      </a:r>
                    </a:p>
                    <a:p>
                      <a:r>
                        <a:rPr lang="ru-RU" b="0" u="sng" dirty="0" smtClean="0">
                          <a:solidFill>
                            <a:schemeClr val="tx1"/>
                          </a:solidFill>
                        </a:rPr>
                        <a:t>Загадывание загадок про фрукты, овощи.</a:t>
                      </a:r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Рассказывание сказки «Репка»</a:t>
                      </a:r>
                    </a:p>
                    <a:p>
                      <a:r>
                        <a:rPr lang="ru-RU" b="0" u="sng" dirty="0" smtClean="0">
                          <a:solidFill>
                            <a:schemeClr val="tx1"/>
                          </a:solidFill>
                        </a:rPr>
                        <a:t>Чтение стихотворений </a:t>
                      </a:r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1. «Эй, редиска, прыгай в миску…»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2. «Чесночок, наш чесночок…»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3. «Посмотрите-ка, арбуз…»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4. «Помидор на грядке…»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 «Спелый, сочный апельсин…»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6. «Абрикос, абрикос…»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7. «Что за грохот – бум-бум-бум…»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8. «Виноград, виноград…»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4" y="476672"/>
          <a:ext cx="8208912" cy="5904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167"/>
                <a:gridCol w="5423745"/>
              </a:tblGrid>
              <a:tr h="3232090">
                <a:tc>
                  <a:txBody>
                    <a:bodyPr/>
                    <a:lstStyle/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Социально-коммуникативное развитие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Хороводные игры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«Мы пришли на огород»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«Мы в саду гуляли»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«Кабачок»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«Зайка шел, шел, шел»</a:t>
                      </a:r>
                    </a:p>
                    <a:p>
                      <a:r>
                        <a:rPr lang="ru-RU" sz="1800" b="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Сюжетно-ролевые игры 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1.«Покупка овощей»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«Мама варит суп»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3. «Везем урожай»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4. «Сварим компот для куклы Маши»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672566">
                <a:tc>
                  <a:txBody>
                    <a:bodyPr/>
                    <a:lstStyle/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Художественно-эстетическое </a:t>
                      </a: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развитие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1.Рисование «Морковка для зайчика», «Яблочки».</a:t>
                      </a:r>
                    </a:p>
                    <a:p>
                      <a:r>
                        <a:rPr lang="ru-RU" dirty="0" smtClean="0"/>
                        <a:t>2. Лепка «Зеленый огурчик».</a:t>
                      </a:r>
                    </a:p>
                    <a:p>
                      <a:r>
                        <a:rPr lang="ru-RU" dirty="0" smtClean="0"/>
                        <a:t>3. Раскрашивание картинок «Овощи», «Фрукты».</a:t>
                      </a:r>
                    </a:p>
                    <a:p>
                      <a:r>
                        <a:rPr lang="ru-RU" dirty="0" smtClean="0"/>
                        <a:t>4. Аппликация «Яблочки на дереве».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536" y="371520"/>
          <a:ext cx="8424936" cy="6081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6836"/>
                <a:gridCol w="5368100"/>
              </a:tblGrid>
              <a:tr h="6081816">
                <a:tc>
                  <a:txBody>
                    <a:bodyPr/>
                    <a:lstStyle/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Физическое развитие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b="1" u="sng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Игры на координацию слов с движениями 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«Наши девочки и мальчики…»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«В огороде, в огороде весело гуляли…»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«Мы картошку накопали…»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«Овощи и фрукты…»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 «На носочки я встаю…»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Пальчиковые игры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«Дружат в нашей группе…»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«1,2,3,4,5 будем овощи считать…»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«Пять проворных пальчиков…»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«С мамой мы гулять пойдем…»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 «Мы делили апельсин…»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 «Вот лежат фрукты…» </a:t>
                      </a:r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683568" y="566119"/>
            <a:ext cx="7992888" cy="563231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Заключительный этап: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Продукты проектной деятельности: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Картотека «Сборник малых фольклорных жанров» (выборка потешек, песенок,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закличек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лексические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темы «Фрукты. Овощи»)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Картотека «Дидактические игры для развития речи детей раннего возраста»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Картотека «Лексические темы: пальчиковые игры, игры на координацию слова с движением для детей 2-3 лет»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Подборка иллюстраций по данной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теме.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Продукты продуктивной деятельности детей: аппликации, рисунки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проекте «Овощи и фрукты – что же это за продукты?»  дети познакомились с такими свойствами овощей и фруктов как: цвет, величина, форма, место произрастания.  Научились классифицировать, сравнивать и обобщать. Проектная деятельность способствовала умственному развитию детей и развитию познавательного интереса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332656"/>
            <a:ext cx="6264696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Д/и «Куда  спрятали фрукты?»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20181106_1713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340767"/>
            <a:ext cx="2725358" cy="4853377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20181106_171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340768"/>
            <a:ext cx="2736304" cy="487287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332656"/>
            <a:ext cx="6264696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Д/и «Чем мы угостили  Зайчика?»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20181106_1715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196752"/>
            <a:ext cx="3166575" cy="532859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47664" y="332656"/>
            <a:ext cx="6264696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Д/и «Найди желтые фрукты и овощи»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20181106_1716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196752"/>
            <a:ext cx="3240360" cy="5256584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332656"/>
            <a:ext cx="6264696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Д/и «Узнай и назови овощи»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20181104_1821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484784"/>
            <a:ext cx="7488832" cy="4386941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3608" y="332656"/>
            <a:ext cx="7056784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Сюжетно-ролевая игра «Покупка фруктов»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20181104_1817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1196751"/>
            <a:ext cx="3437683" cy="532859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332656"/>
            <a:ext cx="7992888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Рассматривание натуральных овощей и фруктов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20181104_1833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268760"/>
            <a:ext cx="3256002" cy="5157192"/>
          </a:xfrm>
          <a:prstGeom prst="rect">
            <a:avLst/>
          </a:prstGeom>
          <a:ln w="5715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20181104_1829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1628800"/>
            <a:ext cx="5184576" cy="3739977"/>
          </a:xfrm>
          <a:prstGeom prst="rect">
            <a:avLst/>
          </a:prstGeom>
          <a:ln w="5715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332656"/>
            <a:ext cx="6264696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Аппликация «Морковка для Зайчика»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IMG-20181101-WA0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268760"/>
            <a:ext cx="3618402" cy="482453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-20181101-WA0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1268760"/>
            <a:ext cx="3456384" cy="482453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3648" y="332656"/>
            <a:ext cx="640871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Д/и «Где растут фрукты, а где овощи?»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20181104_1810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268760"/>
            <a:ext cx="3202695" cy="5085184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20181104_1811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1268760"/>
            <a:ext cx="3063848" cy="504056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332656"/>
            <a:ext cx="7488832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Д/и «Разложи фрукты и овощи по корзинкам»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20181104_180936_Bur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196752"/>
            <a:ext cx="3498613" cy="532859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50685421-stock-photo-healthy-food-backgrou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332656"/>
            <a:ext cx="8280920" cy="58477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Д/и «Собери овощи и фрукты» (материал: пазлы)</a:t>
            </a:r>
            <a:endParaRPr lang="ru-RU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20181107_1002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268760"/>
            <a:ext cx="3143558" cy="501317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00B0F0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900</Words>
  <Application>Microsoft Office PowerPoint</Application>
  <PresentationFormat>Экран (4:3)</PresentationFormat>
  <Paragraphs>170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Я</dc:creator>
  <cp:lastModifiedBy>Я</cp:lastModifiedBy>
  <cp:revision>35</cp:revision>
  <dcterms:created xsi:type="dcterms:W3CDTF">2018-11-06T14:21:12Z</dcterms:created>
  <dcterms:modified xsi:type="dcterms:W3CDTF">2023-09-26T14:32:21Z</dcterms:modified>
</cp:coreProperties>
</file>