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</p:sldMasterIdLst>
  <p:sldIdLst>
    <p:sldId id="256" r:id="rId2"/>
    <p:sldId id="257" r:id="rId3"/>
    <p:sldId id="259" r:id="rId4"/>
    <p:sldId id="260" r:id="rId5"/>
    <p:sldId id="281" r:id="rId6"/>
    <p:sldId id="277" r:id="rId7"/>
    <p:sldId id="283" r:id="rId8"/>
    <p:sldId id="280" r:id="rId9"/>
    <p:sldId id="282" r:id="rId10"/>
    <p:sldId id="28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247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48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484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651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340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741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746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154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38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311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74692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4639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44516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8231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8047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065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E69E3-23F9-4A27-822C-6ADDDBEA6EEA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AE4872-D652-4F1D-8CA5-664B4D564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780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3968" y="1484784"/>
            <a:ext cx="6897789" cy="174454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«Чудо-кубики». 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читательской грамотности в коррекционной работе с детьми с ОВЗ, с использованием методики Н.А. Зайцева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49757" y="49411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</a:t>
            </a:r>
          </a:p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Шакурова И.Ф., воспитатель Решетникова И.В.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167200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«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Радуга 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862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Николай Александрович Зайцев 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2814552"/>
            <a:ext cx="4618856" cy="2578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еликий российский педагог-новатор. Рожденный в семье педагогов, с раннего детства он мечтал дарить знания детям.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37389"/>
            <a:ext cx="3240360" cy="373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48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6" y="0"/>
            <a:ext cx="7490793" cy="1320800"/>
          </a:xfrm>
        </p:spPr>
        <p:txBody>
          <a:bodyPr/>
          <a:lstStyle/>
          <a:p>
            <a:pPr algn="ctr"/>
            <a:r>
              <a:rPr lang="ru-RU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 выглядят кубики Зайцева? </a:t>
            </a:r>
            <a:endParaRPr lang="ru-RU" sz="36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7859216" cy="49251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Склады могут состоять: 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одной буквы. 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двух букв (согласная - гласная). 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двух букв (согласная - мягкий знак). 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двух букв (согласная – твердый знак). 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того, все кубики окрашены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в разные цвета.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помогает детям быстрее понять принципы чтения: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Кубики золотистого цвета с гласными буквами. В методике Зайцева они имеют название «золотые».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Серые кубики – склады со звонким звучанием. Так называемые «железные» кубики. 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Коричневые кубики – глухой склад, «деревянные» кубики. 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Кубики белого и зеленого цветов – знаки препинания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https://natalia-tkachenko.ru/wp-content/uploads/a/8/9/a89f04423bca8d0d6f3065a8bccea6c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63812"/>
            <a:ext cx="3178696" cy="317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62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404664"/>
            <a:ext cx="4546848" cy="528945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dirty="0" smtClean="0"/>
              <a:t>	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Кубики Зайцева могут быть наполнены:</a:t>
            </a:r>
          </a:p>
          <a:p>
            <a:pPr algn="just"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деревянными палочками;</a:t>
            </a:r>
          </a:p>
          <a:p>
            <a:pPr algn="just"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колокольчиками; </a:t>
            </a:r>
          </a:p>
          <a:p>
            <a:pPr algn="just"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камушками; </a:t>
            </a:r>
          </a:p>
          <a:p>
            <a:pPr algn="just"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песком; </a:t>
            </a:r>
          </a:p>
          <a:p>
            <a:pPr algn="just"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мелкими металлическими предметами; крышками; </a:t>
            </a:r>
          </a:p>
          <a:p>
            <a:pPr algn="just"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пробками. 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своему наполнению кубики также различают и по весу.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avatars.mds.yandex.net/get-images-cbir/2379986/uT4tnYswHJwNPGX8-U4V3w9762/oc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" t="18541" r="51492" b="20980"/>
          <a:stretch/>
        </p:blipFill>
        <p:spPr bwMode="auto">
          <a:xfrm>
            <a:off x="5282226" y="1124744"/>
            <a:ext cx="3528392" cy="3456384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73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251520" y="476672"/>
            <a:ext cx="3826442" cy="4367874"/>
          </a:xfrm>
        </p:spPr>
        <p:txBody>
          <a:bodyPr>
            <a:noAutofit/>
          </a:bodyPr>
          <a:lstStyle/>
          <a:p>
            <a:pPr indent="449580"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Методика даёт хорошие результаты в работе с детьми, имеющими диагнозы ЗПР, ОНР, алалия, аутизм, а также со слабовидящими, слабослышащими и глухими.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это пособие можно при обучении тех детей,  родной язык для. которых не русский.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cache3.youla.io/files/images/780_780/5b/7f/5b7fd01a85e9d206c600fe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8640"/>
            <a:ext cx="3024336" cy="3024336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23.userapi.com/impg/HLu1hxD4Y77mONAhMEuqFY49fNaSLC29Ovs-fw/O9kU2zVwQjM.jpg?size=1280x960&amp;quality=95&amp;sign=e5a52c36c3a941fc0c6e22096e21c24a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1" r="7864" b="15488"/>
          <a:stretch/>
        </p:blipFill>
        <p:spPr bwMode="auto">
          <a:xfrm>
            <a:off x="4644008" y="3464136"/>
            <a:ext cx="3600400" cy="2584903"/>
          </a:xfrm>
          <a:prstGeom prst="rect">
            <a:avLst/>
          </a:prstGeom>
          <a:noFill/>
          <a:ln w="28575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27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76672"/>
            <a:ext cx="6347714" cy="5952760"/>
          </a:xfrm>
        </p:spPr>
        <p:txBody>
          <a:bodyPr>
            <a:normAutofit/>
          </a:bodyPr>
          <a:lstStyle/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 метода обучению чтения:</a:t>
            </a:r>
          </a:p>
          <a:p>
            <a:pPr>
              <a:buFont typeface="+mj-lt"/>
              <a:buAutoNum type="arabicPeriod"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Фонемный (буква и звук)</a:t>
            </a:r>
          </a:p>
          <a:p>
            <a:pPr>
              <a:buFont typeface="+mj-lt"/>
              <a:buAutoNum type="arabicPeriod"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Глобального чтения (целым словом)</a:t>
            </a:r>
          </a:p>
          <a:p>
            <a:pPr>
              <a:buFont typeface="+mj-lt"/>
              <a:buAutoNum type="arabicPeriod"/>
            </a:pP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Складовой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 чтения 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(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элементарная частица речи – склад)</a:t>
            </a:r>
          </a:p>
          <a:p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Объект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7568" y="1313261"/>
            <a:ext cx="3470445" cy="260283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pic>
        <p:nvPicPr>
          <p:cNvPr id="2050" name="Picture 2" descr="https://sun9-60.userapi.com/impg/M59_Vfal4HWvoq54j1f77H7CQekwXiQvpk2-Kg/b--jDhDGrD8.jpg?size=810x1080&amp;quality=95&amp;sign=3370ec9e3711c6df3967bd101be22dd3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86"/>
          <a:stretch/>
        </p:blipFill>
        <p:spPr bwMode="auto">
          <a:xfrm>
            <a:off x="287524" y="2924944"/>
            <a:ext cx="2664296" cy="2917021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41.userapi.com/impg/MsC6brhs4FzlFXjPnq3waVsPgkQoyFMVJGFQzQ/mUY2GzrtFKk.jpg?size=810x1080&amp;quality=95&amp;sign=ac0810d06c79b4a91a6480543388a1a0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53" r="-1"/>
          <a:stretch/>
        </p:blipFill>
        <p:spPr bwMode="auto">
          <a:xfrm>
            <a:off x="3352757" y="2924944"/>
            <a:ext cx="2187765" cy="2917021"/>
          </a:xfrm>
          <a:prstGeom prst="rect">
            <a:avLst/>
          </a:prstGeom>
          <a:noFill/>
          <a:ln w="28575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97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8370" y="1700808"/>
            <a:ext cx="7139188" cy="46910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Здоровье сбережение </a:t>
            </a:r>
          </a:p>
          <a:p>
            <a:pPr marL="342900" indent="-342900" algn="just">
              <a:lnSpc>
                <a:spcPct val="150000"/>
              </a:lnSpc>
              <a:spcAft>
                <a:spcPts val="22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Систематичность</a:t>
            </a:r>
          </a:p>
          <a:p>
            <a:pPr marL="342900" indent="-342900" algn="just">
              <a:lnSpc>
                <a:spcPct val="150000"/>
              </a:lnSpc>
              <a:spcAft>
                <a:spcPts val="22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Игровая деятельность</a:t>
            </a:r>
          </a:p>
          <a:p>
            <a:pPr marL="342900" indent="-342900" algn="just">
              <a:lnSpc>
                <a:spcPct val="150000"/>
              </a:lnSpc>
              <a:spcAft>
                <a:spcPts val="22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Наглядность</a:t>
            </a:r>
          </a:p>
          <a:p>
            <a:pPr marL="342900" indent="-342900" algn="just">
              <a:lnSpc>
                <a:spcPct val="150000"/>
              </a:lnSpc>
              <a:spcAft>
                <a:spcPts val="22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Повторяемость материала </a:t>
            </a:r>
          </a:p>
          <a:p>
            <a:pPr marL="342900" indent="-342900" algn="just">
              <a:lnSpc>
                <a:spcPct val="150000"/>
              </a:lnSpc>
              <a:spcAft>
                <a:spcPts val="22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Сознательность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активность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Эмоциональность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Самостоятельность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476672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Принципы методики по обучению чтению с детьми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ОВЗ по кубикам Зайцева</a:t>
            </a:r>
            <a:endParaRPr lang="ru-RU" sz="20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02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2777" y="4477510"/>
            <a:ext cx="9036496" cy="176043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Уникальность методики Зайцева в том, что ее можно использовать с детьми всех возрастов. Занятия разрабатываются в соответствии с возрастом ребенка. Каждое занятие – это новая и  интересная тема. Дети без труда запоминают и прочитывают новые слова и предложения.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sun9-26.userapi.com/impg/jzlxcyTRrYrlrixKBG3Bs0g7KpJ9sIWo871NMg/1ljQ6x_e9xM.jpg?size=810x1080&amp;quality=95&amp;sign=722224ab542a88b7a7fc5914cc7376f3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19280"/>
            <a:ext cx="253828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sun9-53.userapi.com/impg/BXNBXXw1kdXUgfhomDsb3lkpGGsLbUmgvHAthQ/AONTIIxPv1M.jpg?size=810x1080&amp;quality=95&amp;sign=e8919b995082f3fc957d4d870bea2e51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642197"/>
            <a:ext cx="2448272" cy="326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69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3832"/>
            <a:ext cx="4387698" cy="3236503"/>
          </a:xfr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54224" y="3246312"/>
            <a:ext cx="7550224" cy="518457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методике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Н.А.Зайцева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применяемой на логопедических  занятиях, удалось достичь следующих результатов: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лучше автоматизируются отрабатываемые на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индивидуальных занятиях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звуки;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-развивается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ритмико-интонационная сторона речи, речевое дыхание,  концентрация внимания и запоминание складов;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068960"/>
            <a:ext cx="651033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https://sun9-33.userapi.com/impg/0j1-elQBeI4GgBXvu09QCTW1jKf8WR4JXOjIlQ/xeD9AmW8yi8.jpg?size=810x1080&amp;quality=95&amp;sign=67d068184f6a5b2af8cb20b624c69f07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01"/>
          <a:stretch/>
        </p:blipFill>
        <p:spPr bwMode="auto">
          <a:xfrm>
            <a:off x="5359298" y="111320"/>
            <a:ext cx="2957118" cy="302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6765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un9-53.userapi.com/impg/Z1REBht7xNWuYG4zVNRP0QbffsnBPqtLvuFlwA/0poZlFke_i8.jpg?size=1280x960&amp;quality=95&amp;sign=dc5e43551b1365821e25d5c9b6154d8e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6892"/>
            <a:ext cx="3819979" cy="2864984"/>
          </a:xfrm>
          <a:prstGeom prst="rect">
            <a:avLst/>
          </a:prstGeom>
          <a:noFill/>
          <a:ln w="28575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sun9-47.userapi.com/impg/JdSZ7Hd9YOYnJq6eipIeQ2asqqIi6MUKFE52yA/nmagdbPSBrA.jpg?size=1280x960&amp;quality=95&amp;sign=5874582891f1e6d9a3c5cdb08563f0b7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13988"/>
            <a:ext cx="3823850" cy="2867888"/>
          </a:xfrm>
          <a:prstGeom prst="rect">
            <a:avLst/>
          </a:prstGeom>
          <a:noFill/>
          <a:ln w="28575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sun9-32.userapi.com/impg/Y5SoLaTLII4_3rdkj6vXgqDVMJiLOV_CjpXdWw/u0W2AwRX6wE.jpg?size=1280x960&amp;quality=95&amp;sign=3d4daffd5d3498c775ebef98a96d34fd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573016"/>
            <a:ext cx="3904736" cy="2928552"/>
          </a:xfrm>
          <a:prstGeom prst="rect">
            <a:avLst/>
          </a:prstGeom>
          <a:noFill/>
          <a:ln w="28575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67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3087</TotalTime>
  <Words>207</Words>
  <Application>Microsoft Office PowerPoint</Application>
  <PresentationFormat>Экран (4:3)</PresentationFormat>
  <Paragraphs>43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Times New Roman</vt:lpstr>
      <vt:lpstr>Trebuchet MS</vt:lpstr>
      <vt:lpstr>Wingdings</vt:lpstr>
      <vt:lpstr>Wingdings 3</vt:lpstr>
      <vt:lpstr>Грань</vt:lpstr>
      <vt:lpstr>Мастер-класс «Чудо-кубики».  «Формирование читательской грамотности в коррекционной работе с детьми с ОВЗ, с использованием методики Н.А. Зайцева»</vt:lpstr>
      <vt:lpstr>Николай Александрович Зайцев </vt:lpstr>
      <vt:lpstr>Как выглядят кубики Зайцева?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Благодаря методике Н.А.Зайцева, применяемой на логопедических  занятиях, удалось достичь следующих результатов: -у детей лучше автоматизируются отрабатываемые на индивидуальных занятиях звуки; -развивается ритмико-интонационная сторона речи, речевое дыхание,  концентрация внимания и запоминание складов;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Кубики Зайцева</dc:title>
  <dc:creator>превет</dc:creator>
  <cp:lastModifiedBy>HP</cp:lastModifiedBy>
  <cp:revision>27</cp:revision>
  <dcterms:created xsi:type="dcterms:W3CDTF">2016-03-01T12:30:51Z</dcterms:created>
  <dcterms:modified xsi:type="dcterms:W3CDTF">2023-11-01T18:24:25Z</dcterms:modified>
</cp:coreProperties>
</file>