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9" r:id="rId3"/>
    <p:sldId id="258" r:id="rId4"/>
    <p:sldId id="270" r:id="rId5"/>
    <p:sldId id="271" r:id="rId6"/>
    <p:sldId id="262" r:id="rId7"/>
    <p:sldId id="263" r:id="rId8"/>
    <p:sldId id="260" r:id="rId9"/>
    <p:sldId id="259" r:id="rId10"/>
    <p:sldId id="264" r:id="rId11"/>
    <p:sldId id="268" r:id="rId12"/>
    <p:sldId id="266" r:id="rId13"/>
    <p:sldId id="265" r:id="rId14"/>
    <p:sldId id="267" r:id="rId15"/>
    <p:sldId id="272" r:id="rId16"/>
    <p:sldId id="26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29" autoAdjust="0"/>
    <p:restoredTop sz="94660"/>
  </p:normalViewPr>
  <p:slideViewPr>
    <p:cSldViewPr>
      <p:cViewPr>
        <p:scale>
          <a:sx n="66" d="100"/>
          <a:sy n="66" d="100"/>
        </p:scale>
        <p:origin x="-1482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373D19-2EFF-45CC-A922-67608FC99054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BD6D65-3662-4A4F-893B-41BF836848D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4785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06.12.2017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99792" y="235821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2060"/>
                </a:solidFill>
              </a:rPr>
              <a:t>Детский сад «Колосок»</a:t>
            </a:r>
            <a:endParaRPr lang="ru-RU" b="1" dirty="0">
              <a:solidFill>
                <a:srgbClr val="00206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347864" y="1988840"/>
            <a:ext cx="44644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Проект </a:t>
            </a:r>
          </a:p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в группе раннего возраста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084168" y="5949280"/>
            <a:ext cx="2952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/>
              <a:t>Воспитатель: </a:t>
            </a:r>
          </a:p>
          <a:p>
            <a:r>
              <a:rPr lang="ru-RU" b="1" dirty="0" smtClean="0"/>
              <a:t>                     Ковалева А.А.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236394636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79512" y="188640"/>
            <a:ext cx="8964488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u="sng" dirty="0">
                <a:solidFill>
                  <a:srgbClr val="FF0000"/>
                </a:solidFill>
              </a:rPr>
              <a:t>Актуальность проекта:</a:t>
            </a:r>
            <a:endParaRPr lang="ru-RU" sz="3200" b="1" dirty="0">
              <a:solidFill>
                <a:srgbClr val="FF0000"/>
              </a:solidFill>
            </a:endParaRPr>
          </a:p>
          <a:p>
            <a:r>
              <a:rPr lang="ru-RU" sz="2800" dirty="0" smtClean="0"/>
              <a:t>      Нет </a:t>
            </a:r>
            <a:r>
              <a:rPr lang="ru-RU" sz="2800" dirty="0"/>
              <a:t>на земле такого уголка, где бы нельзя было встретить птиц. Часто мы не замечаем этих маленьких пернатых, но, познакомившись с ними поближе, мы понимаем, что они делают очень много полезного. Значение птиц в природе и для человека велико и многообразно.</a:t>
            </a:r>
          </a:p>
          <a:p>
            <a:r>
              <a:rPr lang="ru-RU" sz="2800" dirty="0" smtClean="0"/>
              <a:t>      Зима </a:t>
            </a:r>
            <a:r>
              <a:rPr lang="ru-RU" sz="2800" dirty="0"/>
              <a:t>– трудный период в жизни пернатых. Поэтому им  необходима помощь. Если постоянно подкармливать зимующих птиц,  то можно помочь им пережить холодный период года, когда птицам сложно добывать корм из–под снега. </a:t>
            </a:r>
          </a:p>
          <a:p>
            <a:r>
              <a:rPr lang="ru-RU" sz="2800" dirty="0" smtClean="0"/>
              <a:t>       В </a:t>
            </a:r>
            <a:r>
              <a:rPr lang="ru-RU" sz="2800" dirty="0"/>
              <a:t>связи с этим было решено реализовать проект «Покормите птиц зимой» в группе раннего возраста нашего детского сада</a:t>
            </a:r>
          </a:p>
        </p:txBody>
      </p:sp>
    </p:spTree>
    <p:extLst>
      <p:ext uri="{BB962C8B-B14F-4D97-AF65-F5344CB8AC3E}">
        <p14:creationId xmlns:p14="http://schemas.microsoft.com/office/powerpoint/2010/main" val="20976341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2771800" y="62068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1979712" y="332656"/>
            <a:ext cx="6912768" cy="59708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Цель:</a:t>
            </a:r>
          </a:p>
          <a:p>
            <a:endParaRPr lang="ru-RU" dirty="0"/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Закрепить представления дошкольников о зимующих птицах, их образе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жизни, роли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человека в жизни птиц.</a:t>
            </a:r>
          </a:p>
          <a:p>
            <a:endParaRPr lang="ru-RU" dirty="0"/>
          </a:p>
          <a:p>
            <a:pPr algn="ctr"/>
            <a:r>
              <a:rPr lang="ru-RU" sz="3600" b="1" i="1" u="sng" dirty="0">
                <a:solidFill>
                  <a:schemeClr val="tx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Задачи:</a:t>
            </a:r>
          </a:p>
          <a:p>
            <a:endParaRPr lang="ru-RU" dirty="0"/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Обобщить знания детей, полученные при наблюдении за повадками птиц.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Вызвать желание помочь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крылатым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друзьям в зимнюю бескормицу.</a:t>
            </a:r>
          </a:p>
          <a:p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2000" dirty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Научить детей </a:t>
            </a:r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правильно  подкармливать птиц зимой. </a:t>
            </a:r>
          </a:p>
          <a:p>
            <a:endParaRPr lang="ru-RU" sz="2000" dirty="0" smtClean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2000" dirty="0" smtClean="0"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4.Воспитывать заботливое отношение к птицам, желание помогать в трудных зимних условиях.</a:t>
            </a:r>
            <a:endParaRPr lang="ru-RU" sz="2000" dirty="0">
              <a:solidFill>
                <a:schemeClr val="tx1">
                  <a:lumMod val="95000"/>
                  <a:lumOff val="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360090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331640" y="1772816"/>
            <a:ext cx="70567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dirty="0">
                <a:solidFill>
                  <a:srgbClr val="FF0000"/>
                </a:solidFill>
              </a:rPr>
              <a:t>Тип проекта:</a:t>
            </a:r>
            <a:r>
              <a:rPr lang="ru-RU" sz="4000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ru-RU" sz="4000" dirty="0"/>
              <a:t>   информационно-творческий, коллективный; </a:t>
            </a:r>
          </a:p>
          <a:p>
            <a:pPr algn="ctr"/>
            <a:r>
              <a:rPr lang="ru-RU" sz="4000" dirty="0" smtClean="0"/>
              <a:t>краткосрочный </a:t>
            </a:r>
            <a:r>
              <a:rPr lang="ru-RU" sz="4000" dirty="0"/>
              <a:t>(1 </a:t>
            </a:r>
            <a:r>
              <a:rPr lang="ru-RU" sz="4000" dirty="0" smtClean="0"/>
              <a:t>неделя)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115069609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0734" y="260648"/>
            <a:ext cx="8496944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/>
              <a:t> Условия: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/>
              <a:t>чётко спланированная система работы;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/>
              <a:t>создание педагогических условий;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/>
              <a:t>учёт возрастных особенностей детей.</a:t>
            </a:r>
            <a:endParaRPr lang="ru-RU" sz="3200" b="1" dirty="0"/>
          </a:p>
          <a:p>
            <a:r>
              <a:rPr lang="ru-RU" sz="3200" b="1" dirty="0"/>
              <a:t>  Участники проекта:</a:t>
            </a:r>
            <a:r>
              <a:rPr lang="ru-RU" sz="3200" dirty="0"/>
              <a:t>  дети, </a:t>
            </a:r>
            <a:r>
              <a:rPr lang="ru-RU" sz="3200" dirty="0" smtClean="0"/>
              <a:t>воспитатель, </a:t>
            </a:r>
            <a:r>
              <a:rPr lang="ru-RU" sz="3200" dirty="0"/>
              <a:t>родители воспитанников. </a:t>
            </a:r>
            <a:endParaRPr lang="ru-RU" sz="3200" b="1" dirty="0"/>
          </a:p>
          <a:p>
            <a:r>
              <a:rPr lang="ru-RU" sz="3200" b="1" dirty="0"/>
              <a:t>  Сроки реализации проекта: </a:t>
            </a:r>
          </a:p>
          <a:p>
            <a:r>
              <a:rPr lang="ru-RU" sz="3200" dirty="0"/>
              <a:t>                 </a:t>
            </a:r>
            <a:r>
              <a:rPr lang="ru-RU" sz="3200" dirty="0" smtClean="0"/>
              <a:t>13 ноября- 20 ноября 2017г</a:t>
            </a:r>
            <a:endParaRPr lang="ru-RU" sz="32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9206" y="4149080"/>
            <a:ext cx="4438275" cy="249310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3710172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" y="0"/>
            <a:ext cx="9113021" cy="6834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571472" y="0"/>
            <a:ext cx="8064896" cy="64940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Этапы реализации проекта:</a:t>
            </a:r>
          </a:p>
          <a:p>
            <a:pPr marL="342900" indent="-342900" algn="ctr">
              <a:buAutoNum type="arabicPeriod"/>
            </a:pPr>
            <a:r>
              <a:rPr lang="ru-RU" sz="2400" b="1" i="1" dirty="0" smtClean="0">
                <a:solidFill>
                  <a:srgbClr val="C00000"/>
                </a:solidFill>
              </a:rPr>
              <a:t>Подготовительный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Изучение  методической литературы по данной теме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Выяснение имеющихся знаний по теме у детей раннего возраста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Выбор  цели и задач проекта</a:t>
            </a:r>
          </a:p>
          <a:p>
            <a:pPr marL="342900" indent="-342900" algn="ctr">
              <a:buAutoNum type="arabicPeriod" startAt="2"/>
            </a:pPr>
            <a:r>
              <a:rPr lang="ru-RU" sz="2400" b="1" i="1" dirty="0" smtClean="0">
                <a:solidFill>
                  <a:srgbClr val="C00000"/>
                </a:solidFill>
              </a:rPr>
              <a:t>Основной</a:t>
            </a:r>
            <a:r>
              <a:rPr lang="ru-RU" sz="2400" i="1" dirty="0" smtClean="0"/>
              <a:t>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Внедрение в </a:t>
            </a:r>
            <a:r>
              <a:rPr lang="ru-RU" sz="2400" dirty="0" err="1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воспитательно</a:t>
            </a: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- образовательный процесс методов и приемов по расширению знаний о зимующих птицах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Заготовка корма для птиц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Подкормка и наблюдение за птицами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Вовлечение семей воспитанников в проектную деятельность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Распределение кормушек на территории детского сада</a:t>
            </a:r>
          </a:p>
          <a:p>
            <a:pPr marL="285750" indent="-285750" algn="ctr"/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   </a:t>
            </a:r>
            <a:r>
              <a:rPr lang="ru-RU" sz="2400" b="1" dirty="0" smtClean="0">
                <a:solidFill>
                  <a:srgbClr val="C00000"/>
                </a:solidFill>
              </a:rPr>
              <a:t>3. </a:t>
            </a:r>
            <a:r>
              <a:rPr lang="ru-RU" sz="2400" b="1" i="1" dirty="0" smtClean="0">
                <a:solidFill>
                  <a:srgbClr val="C00000"/>
                </a:solidFill>
              </a:rPr>
              <a:t>Заключительный этап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2400" dirty="0" smtClean="0"/>
              <a:t>Проведение развлечения «Прилетайте в гости к нам» </a:t>
            </a:r>
          </a:p>
        </p:txBody>
      </p:sp>
    </p:spTree>
    <p:extLst>
      <p:ext uri="{BB962C8B-B14F-4D97-AF65-F5344CB8AC3E}">
        <p14:creationId xmlns:p14="http://schemas.microsoft.com/office/powerpoint/2010/main" val="406065978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457200" y="928670"/>
            <a:ext cx="8229600" cy="5197493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endParaRPr lang="ru-RU" sz="2400" dirty="0" smtClean="0"/>
          </a:p>
          <a:p>
            <a:pPr algn="ctr">
              <a:buNone/>
            </a:pPr>
            <a: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/>
            </a:r>
            <a:br>
              <a:rPr lang="ru-RU" sz="4000" b="1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endParaRPr lang="ru-RU" sz="4000" b="1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pic>
        <p:nvPicPr>
          <p:cNvPr id="3" name="Объект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39" y="0"/>
            <a:ext cx="9113021" cy="6834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TextBox 1"/>
          <p:cNvSpPr txBox="1"/>
          <p:nvPr/>
        </p:nvSpPr>
        <p:spPr>
          <a:xfrm>
            <a:off x="428596" y="857232"/>
            <a:ext cx="850112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Домашнее задание семьям воспитанников:</a:t>
            </a:r>
          </a:p>
          <a:p>
            <a:pPr algn="ctr"/>
            <a:endParaRPr lang="ru-RU" sz="40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ru-RU" sz="3200" dirty="0" smtClean="0"/>
              <a:t>•  Совместно </a:t>
            </a:r>
            <a:r>
              <a:rPr lang="ru-RU" sz="3200" dirty="0"/>
              <a:t>с ребенком сделать кормушку.</a:t>
            </a:r>
          </a:p>
          <a:p>
            <a:r>
              <a:rPr lang="ru-RU" sz="3200" dirty="0" smtClean="0"/>
              <a:t>•  Рассмотреть на иллюстрациях в книгах и журналах зимующих</a:t>
            </a:r>
            <a:r>
              <a:rPr lang="ru-RU" sz="3200" dirty="0"/>
              <a:t> </a:t>
            </a:r>
            <a:r>
              <a:rPr lang="ru-RU" sz="3200" dirty="0" smtClean="0"/>
              <a:t>птиц, обсудить условия их зимовки в нашем регионе.</a:t>
            </a:r>
            <a:endParaRPr lang="ru-RU" sz="3200" dirty="0"/>
          </a:p>
          <a:p>
            <a:pPr marL="457200" lvl="0" indent="-457200">
              <a:buFont typeface="Arial" pitchFamily="34" charset="0"/>
              <a:buChar char="•"/>
            </a:pPr>
            <a:r>
              <a:rPr lang="ru-RU" sz="3200" dirty="0"/>
              <a:t>Подкармливать птиц во дворе своего дома</a:t>
            </a:r>
          </a:p>
        </p:txBody>
      </p:sp>
    </p:spTree>
    <p:extLst>
      <p:ext uri="{BB962C8B-B14F-4D97-AF65-F5344CB8AC3E}">
        <p14:creationId xmlns:p14="http://schemas.microsoft.com/office/powerpoint/2010/main" val="366875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627018" y="548680"/>
            <a:ext cx="8193454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НОД Познавательная деятельность</a:t>
            </a:r>
          </a:p>
          <a:p>
            <a:r>
              <a:rPr lang="ru-RU" sz="2000" u="sng" dirty="0" smtClean="0"/>
              <a:t>Тема: </a:t>
            </a:r>
            <a:r>
              <a:rPr lang="ru-RU" sz="2000" i="1" dirty="0" smtClean="0"/>
              <a:t>«Зимующие птицы»</a:t>
            </a:r>
          </a:p>
          <a:p>
            <a:r>
              <a:rPr lang="ru-RU" sz="2000" u="sng" dirty="0" smtClean="0"/>
              <a:t>Цель: </a:t>
            </a:r>
            <a:r>
              <a:rPr lang="ru-RU" sz="2000" dirty="0"/>
              <a:t>П</a:t>
            </a:r>
            <a:r>
              <a:rPr lang="ru-RU" sz="2000" dirty="0" smtClean="0"/>
              <a:t>ознакомить  детей с  зимующими </a:t>
            </a:r>
            <a:r>
              <a:rPr lang="ru-RU" sz="2000" dirty="0"/>
              <a:t> </a:t>
            </a:r>
            <a:r>
              <a:rPr lang="ru-RU" sz="2000" dirty="0" smtClean="0"/>
              <a:t>птицами нашего края.</a:t>
            </a:r>
          </a:p>
          <a:p>
            <a:r>
              <a:rPr lang="ru-RU" sz="2000" u="sng" dirty="0"/>
              <a:t>Беседы</a:t>
            </a:r>
            <a:r>
              <a:rPr lang="ru-RU" sz="2000" dirty="0"/>
              <a:t>: </a:t>
            </a:r>
            <a:r>
              <a:rPr lang="ru-RU" sz="2000" i="1" dirty="0"/>
              <a:t>«Как живут наши пернатые друзья </a:t>
            </a:r>
            <a:r>
              <a:rPr lang="ru-RU" sz="2000" dirty="0" smtClean="0"/>
              <a:t>зимой?</a:t>
            </a:r>
            <a:r>
              <a:rPr lang="ru-RU" sz="2000" i="1" dirty="0" smtClean="0"/>
              <a:t>»</a:t>
            </a:r>
            <a:r>
              <a:rPr lang="ru-RU" sz="2000" dirty="0" smtClean="0"/>
              <a:t>, </a:t>
            </a:r>
            <a:endParaRPr lang="ru-RU" sz="2000" dirty="0"/>
          </a:p>
          <a:p>
            <a:r>
              <a:rPr lang="ru-RU" sz="2000" dirty="0"/>
              <a:t>«</a:t>
            </a:r>
            <a:r>
              <a:rPr lang="ru-RU" sz="2000" dirty="0" smtClean="0"/>
              <a:t>Кто заботится </a:t>
            </a:r>
            <a:r>
              <a:rPr lang="ru-RU" sz="2000" dirty="0"/>
              <a:t>о </a:t>
            </a:r>
            <a:r>
              <a:rPr lang="ru-RU" sz="2000" dirty="0" smtClean="0"/>
              <a:t>птицах?»,</a:t>
            </a:r>
            <a:r>
              <a:rPr lang="ru-RU" sz="2000" dirty="0"/>
              <a:t> </a:t>
            </a:r>
            <a:r>
              <a:rPr lang="ru-RU" sz="2000" i="1" dirty="0"/>
              <a:t>«Пользу или </a:t>
            </a:r>
            <a:r>
              <a:rPr lang="ru-RU" sz="2000" i="1" dirty="0" smtClean="0"/>
              <a:t>вред приносят</a:t>
            </a:r>
            <a:r>
              <a:rPr lang="ru-RU" sz="2000" i="1" dirty="0"/>
              <a:t> птицы?»</a:t>
            </a:r>
            <a:r>
              <a:rPr lang="ru-RU" sz="2000" dirty="0"/>
              <a:t>, </a:t>
            </a:r>
            <a:r>
              <a:rPr lang="ru-RU" sz="2000" i="1" dirty="0"/>
              <a:t>«Меню </a:t>
            </a:r>
            <a:r>
              <a:rPr lang="ru-RU" sz="2000" i="1" dirty="0" smtClean="0"/>
              <a:t>птиц»</a:t>
            </a:r>
            <a:endParaRPr lang="ru-RU" sz="2000" dirty="0"/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3274270"/>
            <a:ext cx="3888432" cy="312034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622" r="10349"/>
          <a:stretch/>
        </p:blipFill>
        <p:spPr>
          <a:xfrm>
            <a:off x="4350327" y="3134003"/>
            <a:ext cx="4579084" cy="317439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876092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4691" y="1600200"/>
            <a:ext cx="6034617" cy="4525963"/>
          </a:xfrm>
        </p:spPr>
      </p:pic>
      <p:pic>
        <p:nvPicPr>
          <p:cNvPr id="4" name="Объект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79" y="0"/>
            <a:ext cx="9113021" cy="6834766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259632" y="764704"/>
            <a:ext cx="7560840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НОД Речевое развитие</a:t>
            </a:r>
          </a:p>
          <a:p>
            <a:r>
              <a:rPr lang="ru-RU" sz="2000" u="sng" dirty="0" smtClean="0"/>
              <a:t>Тема</a:t>
            </a:r>
            <a:r>
              <a:rPr lang="ru-RU" sz="2000" dirty="0" smtClean="0"/>
              <a:t>: </a:t>
            </a:r>
            <a:r>
              <a:rPr lang="ru-RU" sz="2000" dirty="0"/>
              <a:t>Чтение </a:t>
            </a:r>
            <a:r>
              <a:rPr lang="ru-RU" sz="2000" dirty="0" smtClean="0"/>
              <a:t>произведений: </a:t>
            </a:r>
            <a:r>
              <a:rPr lang="ru-RU" sz="2000" dirty="0"/>
              <a:t>И. Тургенева </a:t>
            </a:r>
            <a:r>
              <a:rPr lang="ru-RU" sz="2000" i="1" dirty="0"/>
              <a:t>«Воробей»</a:t>
            </a:r>
            <a:r>
              <a:rPr lang="ru-RU" sz="2000" dirty="0"/>
              <a:t>, М. Горького </a:t>
            </a:r>
            <a:r>
              <a:rPr lang="ru-RU" sz="2000" i="1" dirty="0"/>
              <a:t>«</a:t>
            </a:r>
            <a:r>
              <a:rPr lang="ru-RU" sz="2000" i="1" dirty="0" err="1" smtClean="0"/>
              <a:t>Воробьишко</a:t>
            </a:r>
            <a:r>
              <a:rPr lang="ru-RU" sz="2000" i="1" dirty="0" smtClean="0"/>
              <a:t>»</a:t>
            </a:r>
          </a:p>
          <a:p>
            <a:r>
              <a:rPr lang="ru-RU" sz="2000" u="sng" dirty="0" smtClean="0"/>
              <a:t>Цель: </a:t>
            </a:r>
            <a:r>
              <a:rPr lang="ru-RU" sz="2000" dirty="0" smtClean="0"/>
              <a:t>Познакомить с произведениями </a:t>
            </a:r>
            <a:r>
              <a:rPr lang="ru-RU" sz="2000" dirty="0"/>
              <a:t>И. Тургенева </a:t>
            </a:r>
            <a:r>
              <a:rPr lang="ru-RU" sz="2000" i="1" dirty="0"/>
              <a:t>«Воробей»</a:t>
            </a:r>
            <a:r>
              <a:rPr lang="ru-RU" sz="2000" dirty="0"/>
              <a:t>, М. Горького </a:t>
            </a:r>
            <a:r>
              <a:rPr lang="ru-RU" sz="2000" i="1" dirty="0"/>
              <a:t>«</a:t>
            </a:r>
            <a:r>
              <a:rPr lang="ru-RU" sz="2000" i="1" dirty="0" err="1"/>
              <a:t>Воробьишко</a:t>
            </a:r>
            <a:r>
              <a:rPr lang="ru-RU" sz="2000" i="1" dirty="0"/>
              <a:t>»</a:t>
            </a:r>
          </a:p>
          <a:p>
            <a:endParaRPr lang="ru-RU" sz="2000" u="sng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958689"/>
            <a:ext cx="4320479" cy="32403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348880"/>
            <a:ext cx="3265586" cy="435411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4172299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TextBox 5"/>
          <p:cNvSpPr txBox="1"/>
          <p:nvPr/>
        </p:nvSpPr>
        <p:spPr>
          <a:xfrm>
            <a:off x="539552" y="404664"/>
            <a:ext cx="8424936" cy="32316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Рисование:</a:t>
            </a:r>
          </a:p>
          <a:p>
            <a:r>
              <a:rPr lang="ru-RU" u="sng" dirty="0"/>
              <a:t>Те</a:t>
            </a:r>
            <a:r>
              <a:rPr lang="ru-RU" sz="2000" u="sng" dirty="0"/>
              <a:t>ма:</a:t>
            </a:r>
            <a:r>
              <a:rPr lang="ru-RU" sz="2000" dirty="0"/>
              <a:t> </a:t>
            </a:r>
            <a:r>
              <a:rPr lang="ru-RU" sz="2000" i="1" dirty="0" smtClean="0"/>
              <a:t>«Необычные синички</a:t>
            </a:r>
            <a:r>
              <a:rPr lang="ru-RU" sz="2000" i="1" dirty="0"/>
              <a:t>»</a:t>
            </a:r>
            <a:endParaRPr lang="ru-RU" sz="2000" dirty="0"/>
          </a:p>
          <a:p>
            <a:r>
              <a:rPr lang="ru-RU" sz="2000" u="sng" dirty="0"/>
              <a:t>Цель</a:t>
            </a:r>
            <a:r>
              <a:rPr lang="ru-RU" sz="2000" dirty="0"/>
              <a:t>: </a:t>
            </a:r>
            <a:r>
              <a:rPr lang="ru-RU" sz="2000" dirty="0" smtClean="0"/>
              <a:t>Развивать </a:t>
            </a:r>
            <a:r>
              <a:rPr lang="ru-RU" sz="2000" dirty="0"/>
              <a:t>интерес и положительное отношение к нетрадиционной технике рисования </a:t>
            </a:r>
            <a:r>
              <a:rPr lang="ru-RU" sz="2000" dirty="0" smtClean="0"/>
              <a:t> ладошками</a:t>
            </a:r>
            <a:r>
              <a:rPr lang="ru-RU" sz="2000" dirty="0"/>
              <a:t>.</a:t>
            </a:r>
          </a:p>
          <a:p>
            <a:r>
              <a:rPr lang="ru-RU" dirty="0"/>
              <a:t> </a:t>
            </a:r>
          </a:p>
          <a:p>
            <a:pPr algn="ctr"/>
            <a:r>
              <a:rPr lang="ru-RU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Аппликация:</a:t>
            </a:r>
          </a:p>
          <a:p>
            <a:r>
              <a:rPr lang="ru-RU" sz="2000" u="sng" dirty="0"/>
              <a:t>Тема:</a:t>
            </a:r>
            <a:r>
              <a:rPr lang="ru-RU" sz="2000" dirty="0"/>
              <a:t> </a:t>
            </a:r>
            <a:r>
              <a:rPr lang="ru-RU" sz="2000" i="1" dirty="0" smtClean="0"/>
              <a:t>«Домик для синичек»</a:t>
            </a:r>
            <a:endParaRPr lang="ru-RU" sz="2000" dirty="0"/>
          </a:p>
          <a:p>
            <a:r>
              <a:rPr lang="ru-RU" sz="2000" u="sng" dirty="0"/>
              <a:t>Цель</a:t>
            </a:r>
            <a:r>
              <a:rPr lang="ru-RU" sz="2000" dirty="0"/>
              <a:t>: Умение передать особенности строения </a:t>
            </a:r>
            <a:r>
              <a:rPr lang="ru-RU" sz="2000" dirty="0" smtClean="0"/>
              <a:t>домика через искусство аппликации.</a:t>
            </a:r>
            <a:endParaRPr lang="ru-RU" sz="2000" dirty="0"/>
          </a:p>
          <a:p>
            <a:r>
              <a:rPr lang="ru-RU" dirty="0"/>
              <a:t> 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304"/>
          <a:stretch/>
        </p:blipFill>
        <p:spPr>
          <a:xfrm>
            <a:off x="142844" y="3714752"/>
            <a:ext cx="4572000" cy="238064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77"/>
          <a:stretch/>
        </p:blipFill>
        <p:spPr>
          <a:xfrm>
            <a:off x="4572000" y="4429132"/>
            <a:ext cx="4393159" cy="22610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076809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7056" y="620688"/>
            <a:ext cx="8496944" cy="63401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FF0000"/>
                </a:solidFill>
              </a:rPr>
              <a:t>Результат проекта:</a:t>
            </a:r>
          </a:p>
          <a:p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Узнали, какие птицы обитают  в нашем краю, чем они питаются и какую пользу приносят людям. </a:t>
            </a:r>
            <a:r>
              <a:rPr lang="ru-RU" sz="3200" dirty="0"/>
              <a:t> </a:t>
            </a:r>
            <a:endParaRPr lang="ru-RU" sz="3200" dirty="0" smtClean="0"/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Узнали, где живут птицы в зимний период. 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Закрепили, как кричат некоторые из птиц.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Вовлекли семьи воспитанников в проектную деятельность.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sz="3200" dirty="0" smtClean="0"/>
              <a:t>Повесили кормушки на территории детского сада. </a:t>
            </a:r>
          </a:p>
          <a:p>
            <a:pPr marL="285750" indent="-285750">
              <a:buFont typeface="Arial" pitchFamily="34" charset="0"/>
              <a:buChar char="•"/>
            </a:pPr>
            <a:endParaRPr lang="ru-RU" sz="3200" dirty="0" smtClean="0"/>
          </a:p>
          <a:p>
            <a:pPr marL="285750" indent="-285750">
              <a:buFont typeface="Arial" pitchFamily="34" charset="0"/>
              <a:buChar char="•"/>
            </a:pPr>
            <a:endParaRPr lang="ru-RU" dirty="0" smtClean="0"/>
          </a:p>
          <a:p>
            <a:pPr marL="285750" indent="-285750">
              <a:buFont typeface="Arial" pitchFamily="34" charset="0"/>
              <a:buChar char="•"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00"/>
            <a:ext cx="9144000" cy="685800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2019" y="1502814"/>
            <a:ext cx="4230273" cy="237626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4133774"/>
            <a:ext cx="4275713" cy="24017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2690946"/>
            <a:ext cx="2160240" cy="38457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836712"/>
            <a:ext cx="2236583" cy="39816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TextBox 9"/>
          <p:cNvSpPr txBox="1"/>
          <p:nvPr/>
        </p:nvSpPr>
        <p:spPr>
          <a:xfrm>
            <a:off x="2452019" y="431428"/>
            <a:ext cx="669198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Подкармливаем птиц на участке детского сада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33974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1359004"/>
            <a:ext cx="2214198" cy="3941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2538" y="1946636"/>
            <a:ext cx="3291830" cy="43891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2359479"/>
            <a:ext cx="2417440" cy="40290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683568" y="548680"/>
            <a:ext cx="7632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002060"/>
                </a:solidFill>
              </a:rPr>
              <a:t>Кормим  птиц около своего дома</a:t>
            </a:r>
            <a:endParaRPr lang="ru-RU" sz="3200" b="1" i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203367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0900" y="3501008"/>
            <a:ext cx="5381091" cy="302271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323349"/>
            <a:ext cx="2426002" cy="4318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31" y="323349"/>
            <a:ext cx="2214198" cy="39417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TextBox 8"/>
          <p:cNvSpPr txBox="1"/>
          <p:nvPr/>
        </p:nvSpPr>
        <p:spPr>
          <a:xfrm>
            <a:off x="2445929" y="420654"/>
            <a:ext cx="388843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FF0000"/>
                </a:solidFill>
              </a:rPr>
              <a:t>Распределение кормушек на территории детского сада</a:t>
            </a:r>
            <a:endParaRPr lang="ru-RU" sz="32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319265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6229" y="1755076"/>
            <a:ext cx="4176337" cy="234596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308" y="1826913"/>
            <a:ext cx="3877284" cy="21779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8777" y="4101043"/>
            <a:ext cx="4206406" cy="2362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98" y="4101043"/>
            <a:ext cx="4860032" cy="27300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TextBox 7"/>
          <p:cNvSpPr txBox="1"/>
          <p:nvPr/>
        </p:nvSpPr>
        <p:spPr>
          <a:xfrm>
            <a:off x="899592" y="332656"/>
            <a:ext cx="66247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Проведение развлечения </a:t>
            </a:r>
          </a:p>
          <a:p>
            <a:pPr algn="ctr"/>
            <a:r>
              <a:rPr lang="ru-RU" sz="3600" b="1" i="1" dirty="0" smtClean="0">
                <a:solidFill>
                  <a:srgbClr val="FF0000"/>
                </a:solidFill>
              </a:rPr>
              <a:t>« Прилетайте в гости к нам»</a:t>
            </a:r>
            <a:endParaRPr lang="ru-RU" sz="3600" b="1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469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8988"/>
            <a:ext cx="9182650" cy="6886988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TextBox 4"/>
          <p:cNvSpPr txBox="1"/>
          <p:nvPr/>
        </p:nvSpPr>
        <p:spPr>
          <a:xfrm>
            <a:off x="1331640" y="908720"/>
            <a:ext cx="7488832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Покормите птиц зимой. </a:t>
            </a:r>
            <a:b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Пусть со всех концов </a:t>
            </a:r>
            <a:b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К вам слетятся, как домой, </a:t>
            </a:r>
            <a:b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</a:b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blurRad="50800" algn="tl" rotWithShape="0">
                    <a:srgbClr val="000000"/>
                  </a:outerShdw>
                </a:effectLst>
              </a:rPr>
              <a:t>Стайки на крыльцо</a:t>
            </a:r>
            <a:r>
              <a:rPr lang="ru-RU" sz="4400" b="1" dirty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. </a:t>
            </a:r>
            <a:endParaRPr lang="ru-RU" sz="4400" dirty="0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88207" y="3933056"/>
            <a:ext cx="4743033" cy="26642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3140746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363</TotalTime>
  <Words>314</Words>
  <Application>Microsoft Office PowerPoint</Application>
  <PresentationFormat>Экран (4:3)</PresentationFormat>
  <Paragraphs>86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колосок</dc:creator>
  <cp:lastModifiedBy>колосок</cp:lastModifiedBy>
  <cp:revision>27</cp:revision>
  <dcterms:created xsi:type="dcterms:W3CDTF">2017-11-09T12:18:54Z</dcterms:created>
  <dcterms:modified xsi:type="dcterms:W3CDTF">2017-12-06T12:24:56Z</dcterms:modified>
</cp:coreProperties>
</file>