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7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9" r:id="rId10"/>
    <p:sldId id="280" r:id="rId11"/>
    <p:sldId id="281" r:id="rId12"/>
    <p:sldId id="284" r:id="rId13"/>
    <p:sldId id="282" r:id="rId14"/>
    <p:sldId id="28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192CDC-6666-4EBA-9E30-A22ABB04B68B}" type="doc">
      <dgm:prSet loTypeId="urn:microsoft.com/office/officeart/2005/8/layout/vList3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6DB022B-8683-421C-9383-313041A78525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rPr>
            <a:t>Сайты детского сада и группы, </a:t>
          </a:r>
          <a:r>
            <a:rPr lang="ru-RU" sz="2000" b="1" dirty="0" err="1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rPr>
            <a:t>ВКонтакте</a:t>
          </a:r>
          <a:endParaRPr lang="ru-RU" sz="2000" b="1" dirty="0">
            <a:solidFill>
              <a:schemeClr val="bg1">
                <a:lumMod val="95000"/>
              </a:schemeClr>
            </a:solidFill>
            <a:latin typeface="Arial Black" panose="020B0A04020102020204" pitchFamily="34" charset="0"/>
          </a:endParaRPr>
        </a:p>
      </dgm:t>
    </dgm:pt>
    <dgm:pt modelId="{94EE5324-5DB4-4E14-85FA-0DF43C1F20CC}" type="parTrans" cxnId="{898A24F7-3EBC-4B36-841F-6195DA873B66}">
      <dgm:prSet/>
      <dgm:spPr/>
      <dgm:t>
        <a:bodyPr/>
        <a:lstStyle/>
        <a:p>
          <a:endParaRPr lang="ru-RU"/>
        </a:p>
      </dgm:t>
    </dgm:pt>
    <dgm:pt modelId="{3390125D-40A9-4E53-8FB6-7B8F7D74E0D0}" type="sibTrans" cxnId="{898A24F7-3EBC-4B36-841F-6195DA873B66}">
      <dgm:prSet/>
      <dgm:spPr/>
      <dgm:t>
        <a:bodyPr/>
        <a:lstStyle/>
        <a:p>
          <a:endParaRPr lang="ru-RU"/>
        </a:p>
      </dgm:t>
    </dgm:pt>
    <dgm:pt modelId="{54B89C3E-54E7-461F-9163-C384CF793F59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Фотовыставки и фотомонтаж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E7A2C174-4193-439A-96B9-A42B28FC4469}" type="parTrans" cxnId="{5D37BE04-959E-4EF2-AA12-6433AD4C72C0}">
      <dgm:prSet/>
      <dgm:spPr/>
      <dgm:t>
        <a:bodyPr/>
        <a:lstStyle/>
        <a:p>
          <a:endParaRPr lang="ru-RU"/>
        </a:p>
      </dgm:t>
    </dgm:pt>
    <dgm:pt modelId="{386B2E67-002A-4172-B5C1-444299DB6A25}" type="sibTrans" cxnId="{5D37BE04-959E-4EF2-AA12-6433AD4C72C0}">
      <dgm:prSet/>
      <dgm:spPr/>
      <dgm:t>
        <a:bodyPr/>
        <a:lstStyle/>
        <a:p>
          <a:endParaRPr lang="ru-RU"/>
        </a:p>
      </dgm:t>
    </dgm:pt>
    <dgm:pt modelId="{72026D09-EAD6-4EC2-ACD6-0165FAAE50BC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Проведение акций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B253906B-B28A-4565-91FA-F938AD66430A}" type="parTrans" cxnId="{1D7D8475-86BC-42E7-89D4-BD127C157E64}">
      <dgm:prSet/>
      <dgm:spPr/>
      <dgm:t>
        <a:bodyPr/>
        <a:lstStyle/>
        <a:p>
          <a:endParaRPr lang="ru-RU"/>
        </a:p>
      </dgm:t>
    </dgm:pt>
    <dgm:pt modelId="{0AD338A8-0252-4B6B-9116-072DDD69850C}" type="sibTrans" cxnId="{1D7D8475-86BC-42E7-89D4-BD127C157E64}">
      <dgm:prSet/>
      <dgm:spPr/>
      <dgm:t>
        <a:bodyPr/>
        <a:lstStyle/>
        <a:p>
          <a:endParaRPr lang="ru-RU"/>
        </a:p>
      </dgm:t>
    </dgm:pt>
    <dgm:pt modelId="{DEC55883-4B14-404B-903E-1A9E3162B2A8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Выпуски семейных газет и плакатов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AD74A9CD-3CAE-4A2E-9760-B6D353A70A8E}" type="parTrans" cxnId="{F95EEE36-31D6-47C7-AA2D-C6D2A5D47EAF}">
      <dgm:prSet/>
      <dgm:spPr/>
      <dgm:t>
        <a:bodyPr/>
        <a:lstStyle/>
        <a:p>
          <a:endParaRPr lang="ru-RU"/>
        </a:p>
      </dgm:t>
    </dgm:pt>
    <dgm:pt modelId="{01CC717F-68D3-4F34-987D-9A615E5146F1}" type="sibTrans" cxnId="{F95EEE36-31D6-47C7-AA2D-C6D2A5D47EAF}">
      <dgm:prSet/>
      <dgm:spPr/>
      <dgm:t>
        <a:bodyPr/>
        <a:lstStyle/>
        <a:p>
          <a:endParaRPr lang="ru-RU"/>
        </a:p>
      </dgm:t>
    </dgm:pt>
    <dgm:pt modelId="{FF8BC0BE-281C-4235-9497-ADA7E5239CC7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Презентации, круглый стол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305F9D55-495B-456C-9A37-8C8CB0C10521}" type="parTrans" cxnId="{AEAF7351-160B-4F31-BD6C-480FDCB716AB}">
      <dgm:prSet/>
      <dgm:spPr/>
      <dgm:t>
        <a:bodyPr/>
        <a:lstStyle/>
        <a:p>
          <a:endParaRPr lang="ru-RU"/>
        </a:p>
      </dgm:t>
    </dgm:pt>
    <dgm:pt modelId="{7CAAF80E-EB28-40CE-8575-103DF76EB2E4}" type="sibTrans" cxnId="{AEAF7351-160B-4F31-BD6C-480FDCB716AB}">
      <dgm:prSet/>
      <dgm:spPr/>
      <dgm:t>
        <a:bodyPr/>
        <a:lstStyle/>
        <a:p>
          <a:endParaRPr lang="ru-RU"/>
        </a:p>
      </dgm:t>
    </dgm:pt>
    <dgm:pt modelId="{8A655D60-020B-4C88-A0FA-6842BEBBF1D3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Выставки семейных поделок, рисунков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C7F00E06-A918-46A7-B99C-F04EF9B78E72}" type="parTrans" cxnId="{3C968486-8E25-45E2-8052-A5FDE0B7910B}">
      <dgm:prSet/>
      <dgm:spPr/>
      <dgm:t>
        <a:bodyPr/>
        <a:lstStyle/>
        <a:p>
          <a:endParaRPr lang="ru-RU"/>
        </a:p>
      </dgm:t>
    </dgm:pt>
    <dgm:pt modelId="{75E240AD-A094-41EB-9720-1B33F7AA18AD}" type="sibTrans" cxnId="{3C968486-8E25-45E2-8052-A5FDE0B7910B}">
      <dgm:prSet/>
      <dgm:spPr/>
      <dgm:t>
        <a:bodyPr/>
        <a:lstStyle/>
        <a:p>
          <a:endParaRPr lang="ru-RU"/>
        </a:p>
      </dgm:t>
    </dgm:pt>
    <dgm:pt modelId="{AB73636F-1FDA-4C8D-9CF8-C953BDCD45C4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Мастер-классы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AFC21544-4C4A-4564-844C-E982465D75E9}" type="parTrans" cxnId="{663B4258-CB0B-48AF-9A96-81003B890C32}">
      <dgm:prSet/>
      <dgm:spPr/>
      <dgm:t>
        <a:bodyPr/>
        <a:lstStyle/>
        <a:p>
          <a:endParaRPr lang="ru-RU"/>
        </a:p>
      </dgm:t>
    </dgm:pt>
    <dgm:pt modelId="{E641A65F-63ED-4FF3-9DA3-1BFE14BA2F84}" type="sibTrans" cxnId="{663B4258-CB0B-48AF-9A96-81003B890C32}">
      <dgm:prSet/>
      <dgm:spPr/>
      <dgm:t>
        <a:bodyPr/>
        <a:lstStyle/>
        <a:p>
          <a:endParaRPr lang="ru-RU"/>
        </a:p>
      </dgm:t>
    </dgm:pt>
    <dgm:pt modelId="{CAF7D187-180C-4634-9F0A-0C7BA3E0B1DA}">
      <dgm:prSet phldrT="[Текст]" custT="1"/>
      <dgm:spPr/>
      <dgm:t>
        <a:bodyPr/>
        <a:lstStyle/>
        <a:p>
          <a:r>
            <a:rPr lang="ru-RU" sz="2000" b="1" dirty="0" smtClean="0">
              <a:latin typeface="Arial Black" panose="020B0A04020102020204" pitchFamily="34" charset="0"/>
            </a:rPr>
            <a:t>Брошюры, листовки, буклеты</a:t>
          </a:r>
          <a:endParaRPr lang="ru-RU" sz="2000" b="1" dirty="0">
            <a:latin typeface="Arial Black" panose="020B0A04020102020204" pitchFamily="34" charset="0"/>
          </a:endParaRPr>
        </a:p>
      </dgm:t>
    </dgm:pt>
    <dgm:pt modelId="{34BE8033-9479-46D0-86CF-D98B57DB1ECB}" type="parTrans" cxnId="{1FD21B38-50FD-4566-A53A-28E7825A0C64}">
      <dgm:prSet/>
      <dgm:spPr/>
      <dgm:t>
        <a:bodyPr/>
        <a:lstStyle/>
        <a:p>
          <a:endParaRPr lang="ru-RU"/>
        </a:p>
      </dgm:t>
    </dgm:pt>
    <dgm:pt modelId="{C2E6AEE9-0872-4209-814D-BB54403D5717}" type="sibTrans" cxnId="{1FD21B38-50FD-4566-A53A-28E7825A0C64}">
      <dgm:prSet/>
      <dgm:spPr/>
      <dgm:t>
        <a:bodyPr/>
        <a:lstStyle/>
        <a:p>
          <a:endParaRPr lang="ru-RU"/>
        </a:p>
      </dgm:t>
    </dgm:pt>
    <dgm:pt modelId="{F7846596-853A-4204-A395-054EB42E0CD3}" type="pres">
      <dgm:prSet presAssocID="{18192CDC-6666-4EBA-9E30-A22ABB04B68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16DF6F-0DE2-4AB4-A24D-D3E49AD2C4DE}" type="pres">
      <dgm:prSet presAssocID="{E6DB022B-8683-421C-9383-313041A78525}" presName="composite" presStyleCnt="0"/>
      <dgm:spPr/>
    </dgm:pt>
    <dgm:pt modelId="{F3A05154-2103-4AC6-B3FB-8AE618DBECDD}" type="pres">
      <dgm:prSet presAssocID="{E6DB022B-8683-421C-9383-313041A78525}" presName="imgShp" presStyleLbl="fgImgPlace1" presStyleIdx="0" presStyleCnt="8" custLinFactX="-12574" custLinFactNeighborX="-100000" custLinFactNeighborY="-8299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DDF2F033-2A7B-4D9B-8208-27230549E36D}" type="pres">
      <dgm:prSet presAssocID="{E6DB022B-8683-421C-9383-313041A78525}" presName="txShp" presStyleLbl="node1" presStyleIdx="0" presStyleCnt="8" custScaleX="133667" custLinFactNeighborX="3481" custLinFactNeighborY="36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050264-95FB-4224-BDDD-BFD96EA5AF1A}" type="pres">
      <dgm:prSet presAssocID="{3390125D-40A9-4E53-8FB6-7B8F7D74E0D0}" presName="spacing" presStyleCnt="0"/>
      <dgm:spPr/>
    </dgm:pt>
    <dgm:pt modelId="{CCF32CDB-BC00-4E2F-97A3-EBA636FF3D07}" type="pres">
      <dgm:prSet presAssocID="{54B89C3E-54E7-461F-9163-C384CF793F59}" presName="composite" presStyleCnt="0"/>
      <dgm:spPr/>
    </dgm:pt>
    <dgm:pt modelId="{6131C26A-B233-4F61-9BA7-0A7203464FB3}" type="pres">
      <dgm:prSet presAssocID="{54B89C3E-54E7-461F-9163-C384CF793F59}" presName="imgShp" presStyleLbl="fgImgPlace1" presStyleIdx="1" presStyleCnt="8" custLinFactX="-12574" custLinFactNeighborX="-100000" custLinFactNeighborY="-957"/>
      <dgm:spPr>
        <a:solidFill>
          <a:srgbClr val="FFFF00"/>
        </a:solidFill>
      </dgm:spPr>
    </dgm:pt>
    <dgm:pt modelId="{2CA124F1-96EC-4D2C-BE81-52D783EE1BC9}" type="pres">
      <dgm:prSet presAssocID="{54B89C3E-54E7-461F-9163-C384CF793F59}" presName="txShp" presStyleLbl="node1" presStyleIdx="1" presStyleCnt="8" custScaleX="133668" custLinFactNeighborX="3481" custLinFactNeighborY="-9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E06A90-10F4-4AA9-9883-C8A474AE24FA}" type="pres">
      <dgm:prSet presAssocID="{386B2E67-002A-4172-B5C1-444299DB6A25}" presName="spacing" presStyleCnt="0"/>
      <dgm:spPr/>
    </dgm:pt>
    <dgm:pt modelId="{EA2E5107-2DA0-4EDA-9830-C435B046F243}" type="pres">
      <dgm:prSet presAssocID="{72026D09-EAD6-4EC2-ACD6-0165FAAE50BC}" presName="composite" presStyleCnt="0"/>
      <dgm:spPr/>
    </dgm:pt>
    <dgm:pt modelId="{6EB3C7A1-D73A-421B-B349-5C71F0B9E7C6}" type="pres">
      <dgm:prSet presAssocID="{72026D09-EAD6-4EC2-ACD6-0165FAAE50BC}" presName="imgShp" presStyleLbl="fgImgPlace1" presStyleIdx="2" presStyleCnt="8" custLinFactX="-12574" custLinFactNeighborX="-100000" custLinFactNeighborY="-5613"/>
      <dgm:spPr>
        <a:solidFill>
          <a:srgbClr val="FFFF00"/>
        </a:solidFill>
      </dgm:spPr>
    </dgm:pt>
    <dgm:pt modelId="{B72A2F8C-005E-4510-B833-48975C2AFD0B}" type="pres">
      <dgm:prSet presAssocID="{72026D09-EAD6-4EC2-ACD6-0165FAAE50BC}" presName="txShp" presStyleLbl="node1" presStyleIdx="2" presStyleCnt="8" custScaleX="132560" custLinFactNeighborX="3481" custLinFactNeighborY="-5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E4E0A-9576-465A-88D4-AEBD11459F5D}" type="pres">
      <dgm:prSet presAssocID="{0AD338A8-0252-4B6B-9116-072DDD69850C}" presName="spacing" presStyleCnt="0"/>
      <dgm:spPr/>
    </dgm:pt>
    <dgm:pt modelId="{2F9E72AC-9750-4FB9-B311-EC365D5FEC39}" type="pres">
      <dgm:prSet presAssocID="{DEC55883-4B14-404B-903E-1A9E3162B2A8}" presName="composite" presStyleCnt="0"/>
      <dgm:spPr/>
    </dgm:pt>
    <dgm:pt modelId="{B20F7F25-F893-4F63-BE5D-1F5A8D84B512}" type="pres">
      <dgm:prSet presAssocID="{DEC55883-4B14-404B-903E-1A9E3162B2A8}" presName="imgShp" presStyleLbl="fgImgPlace1" presStyleIdx="3" presStyleCnt="8" custLinFactX="-12574" custLinFactNeighborX="-100000" custLinFactNeighborY="-10269"/>
      <dgm:spPr>
        <a:solidFill>
          <a:srgbClr val="FFFF00"/>
        </a:solidFill>
      </dgm:spPr>
    </dgm:pt>
    <dgm:pt modelId="{E2FE002B-0506-49A7-98F0-FF66EC6EB0B5}" type="pres">
      <dgm:prSet presAssocID="{DEC55883-4B14-404B-903E-1A9E3162B2A8}" presName="txShp" presStyleLbl="node1" presStyleIdx="3" presStyleCnt="8" custScaleX="133668" custLinFactNeighborX="3481" custLinFactNeighborY="-10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7DF2C-2F91-4AAF-AF05-9FC1FBE2F7E2}" type="pres">
      <dgm:prSet presAssocID="{01CC717F-68D3-4F34-987D-9A615E5146F1}" presName="spacing" presStyleCnt="0"/>
      <dgm:spPr/>
    </dgm:pt>
    <dgm:pt modelId="{000F14C9-9F79-4DA8-B1F2-979FAC1C5251}" type="pres">
      <dgm:prSet presAssocID="{FF8BC0BE-281C-4235-9497-ADA7E5239CC7}" presName="composite" presStyleCnt="0"/>
      <dgm:spPr/>
    </dgm:pt>
    <dgm:pt modelId="{91C7C4F2-AB76-4270-A43A-5BE18695BA0E}" type="pres">
      <dgm:prSet presAssocID="{FF8BC0BE-281C-4235-9497-ADA7E5239CC7}" presName="imgShp" presStyleLbl="fgImgPlace1" presStyleIdx="4" presStyleCnt="8" custLinFactX="-12574" custLinFactNeighborX="-100000" custLinFactNeighborY="-14925"/>
      <dgm:spPr>
        <a:solidFill>
          <a:srgbClr val="FFFF00"/>
        </a:solidFill>
      </dgm:spPr>
    </dgm:pt>
    <dgm:pt modelId="{EAC6CD77-20F2-4127-B5CE-9C55C91CE001}" type="pres">
      <dgm:prSet presAssocID="{FF8BC0BE-281C-4235-9497-ADA7E5239CC7}" presName="txShp" presStyleLbl="node1" presStyleIdx="4" presStyleCnt="8" custScaleX="132275" custLinFactNeighborX="3481" custLinFactNeighborY="-149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E8339-E2CB-4853-9EBC-5033DA761B12}" type="pres">
      <dgm:prSet presAssocID="{7CAAF80E-EB28-40CE-8575-103DF76EB2E4}" presName="spacing" presStyleCnt="0"/>
      <dgm:spPr/>
    </dgm:pt>
    <dgm:pt modelId="{D13A1321-D34D-45B1-A9BE-4CC20E5E033A}" type="pres">
      <dgm:prSet presAssocID="{8A655D60-020B-4C88-A0FA-6842BEBBF1D3}" presName="composite" presStyleCnt="0"/>
      <dgm:spPr/>
    </dgm:pt>
    <dgm:pt modelId="{009225F6-6040-4283-ABFF-59797894BB51}" type="pres">
      <dgm:prSet presAssocID="{8A655D60-020B-4C88-A0FA-6842BEBBF1D3}" presName="imgShp" presStyleLbl="fgImgPlace1" presStyleIdx="5" presStyleCnt="8" custLinFactX="-12574" custLinFactNeighborX="-100000" custLinFactNeighborY="-19581"/>
      <dgm:spPr>
        <a:solidFill>
          <a:srgbClr val="FFFF00"/>
        </a:solidFill>
      </dgm:spPr>
    </dgm:pt>
    <dgm:pt modelId="{1234EF4D-43DB-4FEB-A7B4-21A0A843D865}" type="pres">
      <dgm:prSet presAssocID="{8A655D60-020B-4C88-A0FA-6842BEBBF1D3}" presName="txShp" presStyleLbl="node1" presStyleIdx="5" presStyleCnt="8" custScaleX="130883" custLinFactNeighborX="3481" custLinFactNeighborY="-195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76C133-D082-4D6C-8150-AEDCD5310863}" type="pres">
      <dgm:prSet presAssocID="{75E240AD-A094-41EB-9720-1B33F7AA18AD}" presName="spacing" presStyleCnt="0"/>
      <dgm:spPr/>
    </dgm:pt>
    <dgm:pt modelId="{480B6FC1-4BCE-49F1-A896-9147D4045170}" type="pres">
      <dgm:prSet presAssocID="{AB73636F-1FDA-4C8D-9CF8-C953BDCD45C4}" presName="composite" presStyleCnt="0"/>
      <dgm:spPr/>
    </dgm:pt>
    <dgm:pt modelId="{3017C7EC-737A-4726-92D8-1C41CC43BEC5}" type="pres">
      <dgm:prSet presAssocID="{AB73636F-1FDA-4C8D-9CF8-C953BDCD45C4}" presName="imgShp" presStyleLbl="fgImgPlace1" presStyleIdx="6" presStyleCnt="8" custLinFactX="-12574" custLinFactNeighborX="-100000" custLinFactNeighborY="-24237"/>
      <dgm:spPr>
        <a:solidFill>
          <a:srgbClr val="FFFF00"/>
        </a:solidFill>
      </dgm:spPr>
    </dgm:pt>
    <dgm:pt modelId="{C9784473-A29F-4B58-9866-DD1167F07C08}" type="pres">
      <dgm:prSet presAssocID="{AB73636F-1FDA-4C8D-9CF8-C953BDCD45C4}" presName="txShp" presStyleLbl="node1" presStyleIdx="6" presStyleCnt="8" custScaleX="132560" custLinFactNeighborX="3481" custLinFactNeighborY="-242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B7DA9F-7745-44A0-BE44-929562D6221D}" type="pres">
      <dgm:prSet presAssocID="{E641A65F-63ED-4FF3-9DA3-1BFE14BA2F84}" presName="spacing" presStyleCnt="0"/>
      <dgm:spPr/>
    </dgm:pt>
    <dgm:pt modelId="{F85D2CFF-9BDC-4E22-BC3B-3D0455EFDBE8}" type="pres">
      <dgm:prSet presAssocID="{CAF7D187-180C-4634-9F0A-0C7BA3E0B1DA}" presName="composite" presStyleCnt="0"/>
      <dgm:spPr/>
    </dgm:pt>
    <dgm:pt modelId="{B13BF4DD-DB02-4372-81AC-CCBAF367750C}" type="pres">
      <dgm:prSet presAssocID="{CAF7D187-180C-4634-9F0A-0C7BA3E0B1DA}" presName="imgShp" presStyleLbl="fgImgPlace1" presStyleIdx="7" presStyleCnt="8" custLinFactX="-12574" custLinFactNeighborX="-100000" custLinFactNeighborY="-28894"/>
      <dgm:spPr>
        <a:solidFill>
          <a:srgbClr val="FFFF00"/>
        </a:solidFill>
      </dgm:spPr>
    </dgm:pt>
    <dgm:pt modelId="{6B145808-4705-48AC-8510-D359EC84E650}" type="pres">
      <dgm:prSet presAssocID="{CAF7D187-180C-4634-9F0A-0C7BA3E0B1DA}" presName="txShp" presStyleLbl="node1" presStyleIdx="7" presStyleCnt="8" custScaleX="132275" custLinFactNeighborX="3481" custLinFactNeighborY="-28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40BEDE-2F16-47C6-83F8-4F82ECEC1EFD}" type="presOf" srcId="{FF8BC0BE-281C-4235-9497-ADA7E5239CC7}" destId="{EAC6CD77-20F2-4127-B5CE-9C55C91CE001}" srcOrd="0" destOrd="0" presId="urn:microsoft.com/office/officeart/2005/8/layout/vList3"/>
    <dgm:cxn modelId="{898A24F7-3EBC-4B36-841F-6195DA873B66}" srcId="{18192CDC-6666-4EBA-9E30-A22ABB04B68B}" destId="{E6DB022B-8683-421C-9383-313041A78525}" srcOrd="0" destOrd="0" parTransId="{94EE5324-5DB4-4E14-85FA-0DF43C1F20CC}" sibTransId="{3390125D-40A9-4E53-8FB6-7B8F7D74E0D0}"/>
    <dgm:cxn modelId="{663B4258-CB0B-48AF-9A96-81003B890C32}" srcId="{18192CDC-6666-4EBA-9E30-A22ABB04B68B}" destId="{AB73636F-1FDA-4C8D-9CF8-C953BDCD45C4}" srcOrd="6" destOrd="0" parTransId="{AFC21544-4C4A-4564-844C-E982465D75E9}" sibTransId="{E641A65F-63ED-4FF3-9DA3-1BFE14BA2F84}"/>
    <dgm:cxn modelId="{7448F427-88E4-4E10-BF31-4DB4B0234420}" type="presOf" srcId="{E6DB022B-8683-421C-9383-313041A78525}" destId="{DDF2F033-2A7B-4D9B-8208-27230549E36D}" srcOrd="0" destOrd="0" presId="urn:microsoft.com/office/officeart/2005/8/layout/vList3"/>
    <dgm:cxn modelId="{3C968486-8E25-45E2-8052-A5FDE0B7910B}" srcId="{18192CDC-6666-4EBA-9E30-A22ABB04B68B}" destId="{8A655D60-020B-4C88-A0FA-6842BEBBF1D3}" srcOrd="5" destOrd="0" parTransId="{C7F00E06-A918-46A7-B99C-F04EF9B78E72}" sibTransId="{75E240AD-A094-41EB-9720-1B33F7AA18AD}"/>
    <dgm:cxn modelId="{0C079424-C8F8-44BA-9E2D-16E15E9F1AC1}" type="presOf" srcId="{54B89C3E-54E7-461F-9163-C384CF793F59}" destId="{2CA124F1-96EC-4D2C-BE81-52D783EE1BC9}" srcOrd="0" destOrd="0" presId="urn:microsoft.com/office/officeart/2005/8/layout/vList3"/>
    <dgm:cxn modelId="{F95EEE36-31D6-47C7-AA2D-C6D2A5D47EAF}" srcId="{18192CDC-6666-4EBA-9E30-A22ABB04B68B}" destId="{DEC55883-4B14-404B-903E-1A9E3162B2A8}" srcOrd="3" destOrd="0" parTransId="{AD74A9CD-3CAE-4A2E-9760-B6D353A70A8E}" sibTransId="{01CC717F-68D3-4F34-987D-9A615E5146F1}"/>
    <dgm:cxn modelId="{AEAF7351-160B-4F31-BD6C-480FDCB716AB}" srcId="{18192CDC-6666-4EBA-9E30-A22ABB04B68B}" destId="{FF8BC0BE-281C-4235-9497-ADA7E5239CC7}" srcOrd="4" destOrd="0" parTransId="{305F9D55-495B-456C-9A37-8C8CB0C10521}" sibTransId="{7CAAF80E-EB28-40CE-8575-103DF76EB2E4}"/>
    <dgm:cxn modelId="{1FD21B38-50FD-4566-A53A-28E7825A0C64}" srcId="{18192CDC-6666-4EBA-9E30-A22ABB04B68B}" destId="{CAF7D187-180C-4634-9F0A-0C7BA3E0B1DA}" srcOrd="7" destOrd="0" parTransId="{34BE8033-9479-46D0-86CF-D98B57DB1ECB}" sibTransId="{C2E6AEE9-0872-4209-814D-BB54403D5717}"/>
    <dgm:cxn modelId="{5D37BE04-959E-4EF2-AA12-6433AD4C72C0}" srcId="{18192CDC-6666-4EBA-9E30-A22ABB04B68B}" destId="{54B89C3E-54E7-461F-9163-C384CF793F59}" srcOrd="1" destOrd="0" parTransId="{E7A2C174-4193-439A-96B9-A42B28FC4469}" sibTransId="{386B2E67-002A-4172-B5C1-444299DB6A25}"/>
    <dgm:cxn modelId="{DBA73CE4-55F7-4495-BEA1-78543F0C3248}" type="presOf" srcId="{DEC55883-4B14-404B-903E-1A9E3162B2A8}" destId="{E2FE002B-0506-49A7-98F0-FF66EC6EB0B5}" srcOrd="0" destOrd="0" presId="urn:microsoft.com/office/officeart/2005/8/layout/vList3"/>
    <dgm:cxn modelId="{1D7D8475-86BC-42E7-89D4-BD127C157E64}" srcId="{18192CDC-6666-4EBA-9E30-A22ABB04B68B}" destId="{72026D09-EAD6-4EC2-ACD6-0165FAAE50BC}" srcOrd="2" destOrd="0" parTransId="{B253906B-B28A-4565-91FA-F938AD66430A}" sibTransId="{0AD338A8-0252-4B6B-9116-072DDD69850C}"/>
    <dgm:cxn modelId="{73A6E737-1A46-4C67-AF6B-05561ADC6F43}" type="presOf" srcId="{18192CDC-6666-4EBA-9E30-A22ABB04B68B}" destId="{F7846596-853A-4204-A395-054EB42E0CD3}" srcOrd="0" destOrd="0" presId="urn:microsoft.com/office/officeart/2005/8/layout/vList3"/>
    <dgm:cxn modelId="{AFCAE645-BA39-42CA-BD9F-05C7A128EDB2}" type="presOf" srcId="{CAF7D187-180C-4634-9F0A-0C7BA3E0B1DA}" destId="{6B145808-4705-48AC-8510-D359EC84E650}" srcOrd="0" destOrd="0" presId="urn:microsoft.com/office/officeart/2005/8/layout/vList3"/>
    <dgm:cxn modelId="{FE80218B-123D-43B9-BC9C-009363D5847F}" type="presOf" srcId="{72026D09-EAD6-4EC2-ACD6-0165FAAE50BC}" destId="{B72A2F8C-005E-4510-B833-48975C2AFD0B}" srcOrd="0" destOrd="0" presId="urn:microsoft.com/office/officeart/2005/8/layout/vList3"/>
    <dgm:cxn modelId="{77B8E0EB-0290-4E42-8AD2-112D3512C048}" type="presOf" srcId="{8A655D60-020B-4C88-A0FA-6842BEBBF1D3}" destId="{1234EF4D-43DB-4FEB-A7B4-21A0A843D865}" srcOrd="0" destOrd="0" presId="urn:microsoft.com/office/officeart/2005/8/layout/vList3"/>
    <dgm:cxn modelId="{5BAD45B5-8AED-4A4F-B9FC-62748C4B6913}" type="presOf" srcId="{AB73636F-1FDA-4C8D-9CF8-C953BDCD45C4}" destId="{C9784473-A29F-4B58-9866-DD1167F07C08}" srcOrd="0" destOrd="0" presId="urn:microsoft.com/office/officeart/2005/8/layout/vList3"/>
    <dgm:cxn modelId="{B1716A84-CFA3-47FB-A4AD-17EB4EDB6946}" type="presParOf" srcId="{F7846596-853A-4204-A395-054EB42E0CD3}" destId="{3A16DF6F-0DE2-4AB4-A24D-D3E49AD2C4DE}" srcOrd="0" destOrd="0" presId="urn:microsoft.com/office/officeart/2005/8/layout/vList3"/>
    <dgm:cxn modelId="{0C8DC558-80B5-4CD8-A45A-E7E073B51E40}" type="presParOf" srcId="{3A16DF6F-0DE2-4AB4-A24D-D3E49AD2C4DE}" destId="{F3A05154-2103-4AC6-B3FB-8AE618DBECDD}" srcOrd="0" destOrd="0" presId="urn:microsoft.com/office/officeart/2005/8/layout/vList3"/>
    <dgm:cxn modelId="{5BD0E48B-3438-408F-B5CF-7AEA64FE5AC8}" type="presParOf" srcId="{3A16DF6F-0DE2-4AB4-A24D-D3E49AD2C4DE}" destId="{DDF2F033-2A7B-4D9B-8208-27230549E36D}" srcOrd="1" destOrd="0" presId="urn:microsoft.com/office/officeart/2005/8/layout/vList3"/>
    <dgm:cxn modelId="{46362B73-C910-4BB7-9A6C-CE75DF311E53}" type="presParOf" srcId="{F7846596-853A-4204-A395-054EB42E0CD3}" destId="{60050264-95FB-4224-BDDD-BFD96EA5AF1A}" srcOrd="1" destOrd="0" presId="urn:microsoft.com/office/officeart/2005/8/layout/vList3"/>
    <dgm:cxn modelId="{7DECAD44-DF77-43BC-9296-E639B7B75FCF}" type="presParOf" srcId="{F7846596-853A-4204-A395-054EB42E0CD3}" destId="{CCF32CDB-BC00-4E2F-97A3-EBA636FF3D07}" srcOrd="2" destOrd="0" presId="urn:microsoft.com/office/officeart/2005/8/layout/vList3"/>
    <dgm:cxn modelId="{68AA7146-AD75-4313-8C18-3E3C36CF4CAE}" type="presParOf" srcId="{CCF32CDB-BC00-4E2F-97A3-EBA636FF3D07}" destId="{6131C26A-B233-4F61-9BA7-0A7203464FB3}" srcOrd="0" destOrd="0" presId="urn:microsoft.com/office/officeart/2005/8/layout/vList3"/>
    <dgm:cxn modelId="{B57554E1-A16D-4625-B25E-EF49996FB539}" type="presParOf" srcId="{CCF32CDB-BC00-4E2F-97A3-EBA636FF3D07}" destId="{2CA124F1-96EC-4D2C-BE81-52D783EE1BC9}" srcOrd="1" destOrd="0" presId="urn:microsoft.com/office/officeart/2005/8/layout/vList3"/>
    <dgm:cxn modelId="{E75C7D94-456B-4532-BE6C-C20C55542414}" type="presParOf" srcId="{F7846596-853A-4204-A395-054EB42E0CD3}" destId="{DFE06A90-10F4-4AA9-9883-C8A474AE24FA}" srcOrd="3" destOrd="0" presId="urn:microsoft.com/office/officeart/2005/8/layout/vList3"/>
    <dgm:cxn modelId="{705BCFE6-2282-4E41-BAF5-F9BF50A0944A}" type="presParOf" srcId="{F7846596-853A-4204-A395-054EB42E0CD3}" destId="{EA2E5107-2DA0-4EDA-9830-C435B046F243}" srcOrd="4" destOrd="0" presId="urn:microsoft.com/office/officeart/2005/8/layout/vList3"/>
    <dgm:cxn modelId="{4775240A-5A62-4ACE-9D79-486CD014ADB0}" type="presParOf" srcId="{EA2E5107-2DA0-4EDA-9830-C435B046F243}" destId="{6EB3C7A1-D73A-421B-B349-5C71F0B9E7C6}" srcOrd="0" destOrd="0" presId="urn:microsoft.com/office/officeart/2005/8/layout/vList3"/>
    <dgm:cxn modelId="{7A4FC7EF-82D4-481C-8356-9611E23FBAA3}" type="presParOf" srcId="{EA2E5107-2DA0-4EDA-9830-C435B046F243}" destId="{B72A2F8C-005E-4510-B833-48975C2AFD0B}" srcOrd="1" destOrd="0" presId="urn:microsoft.com/office/officeart/2005/8/layout/vList3"/>
    <dgm:cxn modelId="{7EEFAFCE-A596-4E7D-AC08-EB14AB71CEAA}" type="presParOf" srcId="{F7846596-853A-4204-A395-054EB42E0CD3}" destId="{33FE4E0A-9576-465A-88D4-AEBD11459F5D}" srcOrd="5" destOrd="0" presId="urn:microsoft.com/office/officeart/2005/8/layout/vList3"/>
    <dgm:cxn modelId="{CAE8D182-3F92-4AA4-869A-46A74DACE4A9}" type="presParOf" srcId="{F7846596-853A-4204-A395-054EB42E0CD3}" destId="{2F9E72AC-9750-4FB9-B311-EC365D5FEC39}" srcOrd="6" destOrd="0" presId="urn:microsoft.com/office/officeart/2005/8/layout/vList3"/>
    <dgm:cxn modelId="{71C876DE-61DB-4BCB-8A4E-B513EC726BCB}" type="presParOf" srcId="{2F9E72AC-9750-4FB9-B311-EC365D5FEC39}" destId="{B20F7F25-F893-4F63-BE5D-1F5A8D84B512}" srcOrd="0" destOrd="0" presId="urn:microsoft.com/office/officeart/2005/8/layout/vList3"/>
    <dgm:cxn modelId="{E9FFB4C3-C6C5-4835-A6AC-A4ADE8C469D3}" type="presParOf" srcId="{2F9E72AC-9750-4FB9-B311-EC365D5FEC39}" destId="{E2FE002B-0506-49A7-98F0-FF66EC6EB0B5}" srcOrd="1" destOrd="0" presId="urn:microsoft.com/office/officeart/2005/8/layout/vList3"/>
    <dgm:cxn modelId="{A8934C41-AFD2-4F31-959C-BD6F1FAC7FDD}" type="presParOf" srcId="{F7846596-853A-4204-A395-054EB42E0CD3}" destId="{9E97DF2C-2F91-4AAF-AF05-9FC1FBE2F7E2}" srcOrd="7" destOrd="0" presId="urn:microsoft.com/office/officeart/2005/8/layout/vList3"/>
    <dgm:cxn modelId="{6B3251B9-0C78-4729-8A85-02C4FF653D19}" type="presParOf" srcId="{F7846596-853A-4204-A395-054EB42E0CD3}" destId="{000F14C9-9F79-4DA8-B1F2-979FAC1C5251}" srcOrd="8" destOrd="0" presId="urn:microsoft.com/office/officeart/2005/8/layout/vList3"/>
    <dgm:cxn modelId="{A01BE5C0-03AF-4207-9021-FB93EEBA5F62}" type="presParOf" srcId="{000F14C9-9F79-4DA8-B1F2-979FAC1C5251}" destId="{91C7C4F2-AB76-4270-A43A-5BE18695BA0E}" srcOrd="0" destOrd="0" presId="urn:microsoft.com/office/officeart/2005/8/layout/vList3"/>
    <dgm:cxn modelId="{CDCC9C2E-CB60-4339-840D-BD934639DEC0}" type="presParOf" srcId="{000F14C9-9F79-4DA8-B1F2-979FAC1C5251}" destId="{EAC6CD77-20F2-4127-B5CE-9C55C91CE001}" srcOrd="1" destOrd="0" presId="urn:microsoft.com/office/officeart/2005/8/layout/vList3"/>
    <dgm:cxn modelId="{6EBEF19A-3F4D-47A3-9713-04AEB58F4D3E}" type="presParOf" srcId="{F7846596-853A-4204-A395-054EB42E0CD3}" destId="{245E8339-E2CB-4853-9EBC-5033DA761B12}" srcOrd="9" destOrd="0" presId="urn:microsoft.com/office/officeart/2005/8/layout/vList3"/>
    <dgm:cxn modelId="{EC040D6F-480D-452B-B062-A921FD562803}" type="presParOf" srcId="{F7846596-853A-4204-A395-054EB42E0CD3}" destId="{D13A1321-D34D-45B1-A9BE-4CC20E5E033A}" srcOrd="10" destOrd="0" presId="urn:microsoft.com/office/officeart/2005/8/layout/vList3"/>
    <dgm:cxn modelId="{D5F534B2-A706-4BC4-B7F2-6EA9F2BCA30F}" type="presParOf" srcId="{D13A1321-D34D-45B1-A9BE-4CC20E5E033A}" destId="{009225F6-6040-4283-ABFF-59797894BB51}" srcOrd="0" destOrd="0" presId="urn:microsoft.com/office/officeart/2005/8/layout/vList3"/>
    <dgm:cxn modelId="{C3A7C4D8-A90A-4C3A-9D81-FAB8057A3E8D}" type="presParOf" srcId="{D13A1321-D34D-45B1-A9BE-4CC20E5E033A}" destId="{1234EF4D-43DB-4FEB-A7B4-21A0A843D865}" srcOrd="1" destOrd="0" presId="urn:microsoft.com/office/officeart/2005/8/layout/vList3"/>
    <dgm:cxn modelId="{6EB7E389-48D2-476F-9FF9-1E719342C21B}" type="presParOf" srcId="{F7846596-853A-4204-A395-054EB42E0CD3}" destId="{3976C133-D082-4D6C-8150-AEDCD5310863}" srcOrd="11" destOrd="0" presId="urn:microsoft.com/office/officeart/2005/8/layout/vList3"/>
    <dgm:cxn modelId="{9DFAC722-E1A6-4FF6-9C38-15DB043764DC}" type="presParOf" srcId="{F7846596-853A-4204-A395-054EB42E0CD3}" destId="{480B6FC1-4BCE-49F1-A896-9147D4045170}" srcOrd="12" destOrd="0" presId="urn:microsoft.com/office/officeart/2005/8/layout/vList3"/>
    <dgm:cxn modelId="{00589BC6-8EBA-44AF-A760-8386C17A4731}" type="presParOf" srcId="{480B6FC1-4BCE-49F1-A896-9147D4045170}" destId="{3017C7EC-737A-4726-92D8-1C41CC43BEC5}" srcOrd="0" destOrd="0" presId="urn:microsoft.com/office/officeart/2005/8/layout/vList3"/>
    <dgm:cxn modelId="{2E159A2E-924C-4C50-8A14-1E799201CEE6}" type="presParOf" srcId="{480B6FC1-4BCE-49F1-A896-9147D4045170}" destId="{C9784473-A29F-4B58-9866-DD1167F07C08}" srcOrd="1" destOrd="0" presId="urn:microsoft.com/office/officeart/2005/8/layout/vList3"/>
    <dgm:cxn modelId="{9F2D34D1-2D5B-4EFA-82C2-07E24246F19F}" type="presParOf" srcId="{F7846596-853A-4204-A395-054EB42E0CD3}" destId="{49B7DA9F-7745-44A0-BE44-929562D6221D}" srcOrd="13" destOrd="0" presId="urn:microsoft.com/office/officeart/2005/8/layout/vList3"/>
    <dgm:cxn modelId="{6B78567F-34F6-42AC-BA5A-A0B60CE25D8D}" type="presParOf" srcId="{F7846596-853A-4204-A395-054EB42E0CD3}" destId="{F85D2CFF-9BDC-4E22-BC3B-3D0455EFDBE8}" srcOrd="14" destOrd="0" presId="urn:microsoft.com/office/officeart/2005/8/layout/vList3"/>
    <dgm:cxn modelId="{438E1893-1943-4D00-9C16-00CCC81497F7}" type="presParOf" srcId="{F85D2CFF-9BDC-4E22-BC3B-3D0455EFDBE8}" destId="{B13BF4DD-DB02-4372-81AC-CCBAF367750C}" srcOrd="0" destOrd="0" presId="urn:microsoft.com/office/officeart/2005/8/layout/vList3"/>
    <dgm:cxn modelId="{75BBAC55-C134-4A43-9E17-B33FF33C5C0B}" type="presParOf" srcId="{F85D2CFF-9BDC-4E22-BC3B-3D0455EFDBE8}" destId="{6B145808-4705-48AC-8510-D359EC84E65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F2F033-2A7B-4D9B-8208-27230549E36D}">
      <dsp:nvSpPr>
        <dsp:cNvPr id="0" name=""/>
        <dsp:cNvSpPr/>
      </dsp:nvSpPr>
      <dsp:spPr>
        <a:xfrm rot="10800000">
          <a:off x="612084" y="15775"/>
          <a:ext cx="6912742" cy="402617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rPr>
            <a:t>Сайты детского сада и группы, </a:t>
          </a:r>
          <a:r>
            <a:rPr lang="ru-RU" sz="2000" b="1" kern="1200" dirty="0" err="1" smtClean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rPr>
            <a:t>ВКонтакте</a:t>
          </a:r>
          <a:endParaRPr lang="ru-RU" sz="2000" b="1" kern="1200" dirty="0">
            <a:solidFill>
              <a:schemeClr val="bg1">
                <a:lumMod val="95000"/>
              </a:schemeClr>
            </a:solidFill>
            <a:latin typeface="Arial Black" panose="020B0A04020102020204" pitchFamily="34" charset="0"/>
          </a:endParaRPr>
        </a:p>
      </dsp:txBody>
      <dsp:txXfrm rot="10800000">
        <a:off x="712738" y="15775"/>
        <a:ext cx="6812088" cy="402617"/>
      </dsp:txXfrm>
    </dsp:sp>
    <dsp:sp modelId="{F3A05154-2103-4AC6-B3FB-8AE618DBECDD}">
      <dsp:nvSpPr>
        <dsp:cNvPr id="0" name=""/>
        <dsp:cNvSpPr/>
      </dsp:nvSpPr>
      <dsp:spPr>
        <a:xfrm>
          <a:off x="648072" y="0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A124F1-96EC-4D2C-BE81-52D783EE1BC9}">
      <dsp:nvSpPr>
        <dsp:cNvPr id="0" name=""/>
        <dsp:cNvSpPr/>
      </dsp:nvSpPr>
      <dsp:spPr>
        <a:xfrm rot="10800000">
          <a:off x="612059" y="519832"/>
          <a:ext cx="6912793" cy="402617"/>
        </a:xfrm>
        <a:prstGeom prst="homePlate">
          <a:avLst/>
        </a:prstGeom>
        <a:solidFill>
          <a:schemeClr val="accent3">
            <a:hueOff val="-1761167"/>
            <a:satOff val="1795"/>
            <a:lumOff val="-33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Фотовыставки и фотомонтаж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12713" y="519832"/>
        <a:ext cx="6812139" cy="402617"/>
      </dsp:txXfrm>
    </dsp:sp>
    <dsp:sp modelId="{6131C26A-B233-4F61-9BA7-0A7203464FB3}">
      <dsp:nvSpPr>
        <dsp:cNvPr id="0" name=""/>
        <dsp:cNvSpPr/>
      </dsp:nvSpPr>
      <dsp:spPr>
        <a:xfrm>
          <a:off x="648072" y="519832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A2F8C-005E-4510-B833-48975C2AFD0B}">
      <dsp:nvSpPr>
        <dsp:cNvPr id="0" name=""/>
        <dsp:cNvSpPr/>
      </dsp:nvSpPr>
      <dsp:spPr>
        <a:xfrm rot="10800000">
          <a:off x="640709" y="1023888"/>
          <a:ext cx="6855492" cy="402617"/>
        </a:xfrm>
        <a:prstGeom prst="homePlate">
          <a:avLst/>
        </a:prstGeom>
        <a:solidFill>
          <a:schemeClr val="accent3">
            <a:hueOff val="-3522333"/>
            <a:satOff val="3589"/>
            <a:lumOff val="-67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Проведение акций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41363" y="1023888"/>
        <a:ext cx="6754838" cy="402617"/>
      </dsp:txXfrm>
    </dsp:sp>
    <dsp:sp modelId="{6EB3C7A1-D73A-421B-B349-5C71F0B9E7C6}">
      <dsp:nvSpPr>
        <dsp:cNvPr id="0" name=""/>
        <dsp:cNvSpPr/>
      </dsp:nvSpPr>
      <dsp:spPr>
        <a:xfrm>
          <a:off x="648072" y="1023888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FE002B-0506-49A7-98F0-FF66EC6EB0B5}">
      <dsp:nvSpPr>
        <dsp:cNvPr id="0" name=""/>
        <dsp:cNvSpPr/>
      </dsp:nvSpPr>
      <dsp:spPr>
        <a:xfrm rot="10800000">
          <a:off x="612059" y="1527945"/>
          <a:ext cx="6912793" cy="402617"/>
        </a:xfrm>
        <a:prstGeom prst="homePlate">
          <a:avLst/>
        </a:prstGeom>
        <a:solidFill>
          <a:schemeClr val="accent3">
            <a:hueOff val="-5283500"/>
            <a:satOff val="5384"/>
            <a:lumOff val="-10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Выпуски семейных газет и плакатов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12713" y="1527945"/>
        <a:ext cx="6812139" cy="402617"/>
      </dsp:txXfrm>
    </dsp:sp>
    <dsp:sp modelId="{B20F7F25-F893-4F63-BE5D-1F5A8D84B512}">
      <dsp:nvSpPr>
        <dsp:cNvPr id="0" name=""/>
        <dsp:cNvSpPr/>
      </dsp:nvSpPr>
      <dsp:spPr>
        <a:xfrm>
          <a:off x="648072" y="1527945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C6CD77-20F2-4127-B5CE-9C55C91CE001}">
      <dsp:nvSpPr>
        <dsp:cNvPr id="0" name=""/>
        <dsp:cNvSpPr/>
      </dsp:nvSpPr>
      <dsp:spPr>
        <a:xfrm rot="10800000">
          <a:off x="648079" y="2032001"/>
          <a:ext cx="6840753" cy="402617"/>
        </a:xfrm>
        <a:prstGeom prst="homePlate">
          <a:avLst/>
        </a:prstGeom>
        <a:solidFill>
          <a:schemeClr val="accent3">
            <a:hueOff val="-7044667"/>
            <a:satOff val="7178"/>
            <a:lumOff val="-134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Презентации, круглый стол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48733" y="2032001"/>
        <a:ext cx="6740099" cy="402617"/>
      </dsp:txXfrm>
    </dsp:sp>
    <dsp:sp modelId="{91C7C4F2-AB76-4270-A43A-5BE18695BA0E}">
      <dsp:nvSpPr>
        <dsp:cNvPr id="0" name=""/>
        <dsp:cNvSpPr/>
      </dsp:nvSpPr>
      <dsp:spPr>
        <a:xfrm>
          <a:off x="648072" y="2032001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4EF4D-43DB-4FEB-A7B4-21A0A843D865}">
      <dsp:nvSpPr>
        <dsp:cNvPr id="0" name=""/>
        <dsp:cNvSpPr/>
      </dsp:nvSpPr>
      <dsp:spPr>
        <a:xfrm rot="10800000">
          <a:off x="684073" y="2536057"/>
          <a:ext cx="6768764" cy="402617"/>
        </a:xfrm>
        <a:prstGeom prst="homePlate">
          <a:avLst/>
        </a:prstGeom>
        <a:solidFill>
          <a:schemeClr val="accent3">
            <a:hueOff val="-8805833"/>
            <a:satOff val="8973"/>
            <a:lumOff val="-16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Выставки семейных поделок, рисунков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84727" y="2536057"/>
        <a:ext cx="6668110" cy="402617"/>
      </dsp:txXfrm>
    </dsp:sp>
    <dsp:sp modelId="{009225F6-6040-4283-ABFF-59797894BB51}">
      <dsp:nvSpPr>
        <dsp:cNvPr id="0" name=""/>
        <dsp:cNvSpPr/>
      </dsp:nvSpPr>
      <dsp:spPr>
        <a:xfrm>
          <a:off x="648072" y="2536057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84473-A29F-4B58-9866-DD1167F07C08}">
      <dsp:nvSpPr>
        <dsp:cNvPr id="0" name=""/>
        <dsp:cNvSpPr/>
      </dsp:nvSpPr>
      <dsp:spPr>
        <a:xfrm rot="10800000">
          <a:off x="640709" y="3040114"/>
          <a:ext cx="6855492" cy="402617"/>
        </a:xfrm>
        <a:prstGeom prst="homePlate">
          <a:avLst/>
        </a:prstGeom>
        <a:solidFill>
          <a:schemeClr val="accent3">
            <a:hueOff val="-10567000"/>
            <a:satOff val="10767"/>
            <a:lumOff val="-201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Мастер-классы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41363" y="3040114"/>
        <a:ext cx="6754838" cy="402617"/>
      </dsp:txXfrm>
    </dsp:sp>
    <dsp:sp modelId="{3017C7EC-737A-4726-92D8-1C41CC43BEC5}">
      <dsp:nvSpPr>
        <dsp:cNvPr id="0" name=""/>
        <dsp:cNvSpPr/>
      </dsp:nvSpPr>
      <dsp:spPr>
        <a:xfrm>
          <a:off x="648072" y="3040114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45808-4705-48AC-8510-D359EC84E650}">
      <dsp:nvSpPr>
        <dsp:cNvPr id="0" name=""/>
        <dsp:cNvSpPr/>
      </dsp:nvSpPr>
      <dsp:spPr>
        <a:xfrm rot="10800000">
          <a:off x="648079" y="3544166"/>
          <a:ext cx="6840753" cy="402617"/>
        </a:xfrm>
        <a:prstGeom prst="homePlate">
          <a:avLst/>
        </a:prstGeom>
        <a:solidFill>
          <a:schemeClr val="accent3">
            <a:hueOff val="-12328166"/>
            <a:satOff val="12562"/>
            <a:lumOff val="-235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54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 Black" panose="020B0A04020102020204" pitchFamily="34" charset="0"/>
            </a:rPr>
            <a:t>Брошюры, листовки, буклеты</a:t>
          </a:r>
          <a:endParaRPr lang="ru-RU" sz="2000" b="1" kern="1200" dirty="0">
            <a:latin typeface="Arial Black" panose="020B0A04020102020204" pitchFamily="34" charset="0"/>
          </a:endParaRPr>
        </a:p>
      </dsp:txBody>
      <dsp:txXfrm rot="10800000">
        <a:off x="748733" y="3544166"/>
        <a:ext cx="6740099" cy="402617"/>
      </dsp:txXfrm>
    </dsp:sp>
    <dsp:sp modelId="{B13BF4DD-DB02-4372-81AC-CCBAF367750C}">
      <dsp:nvSpPr>
        <dsp:cNvPr id="0" name=""/>
        <dsp:cNvSpPr/>
      </dsp:nvSpPr>
      <dsp:spPr>
        <a:xfrm>
          <a:off x="648072" y="3544166"/>
          <a:ext cx="402617" cy="402617"/>
        </a:xfrm>
        <a:prstGeom prst="ellipse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33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89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6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63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085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60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46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41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31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83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019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454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07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39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91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20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9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3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899592" y="980728"/>
            <a:ext cx="7056784" cy="2232248"/>
          </a:xfrm>
          <a:prstGeom prst="snip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«</a:t>
            </a:r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Мастер-класс, </a:t>
            </a:r>
          </a:p>
          <a:p>
            <a:pPr algn="ctr"/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как </a:t>
            </a:r>
            <a:r>
              <a:rPr lang="ru-RU" sz="36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форма</a:t>
            </a:r>
            <a:br>
              <a:rPr lang="ru-RU" sz="36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chemeClr val="accent3">
                    <a:lumMod val="50000"/>
                  </a:schemeClr>
                </a:solidFill>
                <a:latin typeface="Arial Black" panose="020B0A04020102020204" pitchFamily="34" charset="0"/>
              </a:rPr>
              <a:t>взаимодействия с родителями ДОУ»</a:t>
            </a:r>
            <a:endParaRPr lang="ru-RU" sz="3600" dirty="0"/>
          </a:p>
        </p:txBody>
      </p:sp>
      <p:sp>
        <p:nvSpPr>
          <p:cNvPr id="6" name="Прямоугольник с двумя усеченными противолежащими углами 5"/>
          <p:cNvSpPr/>
          <p:nvPr/>
        </p:nvSpPr>
        <p:spPr>
          <a:xfrm>
            <a:off x="4067944" y="4509120"/>
            <a:ext cx="4104456" cy="1368152"/>
          </a:xfrm>
          <a:prstGeom prst="snip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воспитатель детского сада № 2 «Золотая рыбка» </a:t>
            </a:r>
          </a:p>
          <a:p>
            <a:pPr algn="ctr"/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Мармышева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Алексеевна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Картинка мастер класс. Рисунки с текстом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2592288" cy="27811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78776368"/>
              </p:ext>
            </p:extLst>
          </p:nvPr>
        </p:nvGraphicFramePr>
        <p:xfrm>
          <a:off x="683568" y="1397000"/>
          <a:ext cx="777686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Горизонтальный свиток 7"/>
          <p:cNvSpPr/>
          <p:nvPr/>
        </p:nvSpPr>
        <p:spPr>
          <a:xfrm>
            <a:off x="395536" y="137346"/>
            <a:ext cx="8352928" cy="91345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Результативные формы работы с родителями</a:t>
            </a: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28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736904"/>
            <a:ext cx="7560840" cy="132343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задач ФГОС ДО – обеспечение психолого-педагогической поддержки семьи и повышение компетентности родителей в вопросах развития и образования детей, охраны и укрепления их здоровья.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492896"/>
            <a:ext cx="7704856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 ДО предусматривает, что непосредственная образовательная деятельность детей дошкольного возраста может быть организована как совместная деятельность взрослого и ребенка.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4509120"/>
            <a:ext cx="7992888" cy="132343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для родителей – это партнерская форма работы, которая помогает решать задачи ФГОС, а именно непосредственное вовлечение родителей в образовательную деятельность. 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4211960" y="2131141"/>
            <a:ext cx="576064" cy="36175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283968" y="3933056"/>
            <a:ext cx="648072" cy="505266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76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1580" y="1422419"/>
            <a:ext cx="6984776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единого образовательного пространства «детский сад — семья»»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07904" y="432540"/>
            <a:ext cx="1440160" cy="5760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211960" y="1052736"/>
            <a:ext cx="360040" cy="360040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47664" y="6237312"/>
            <a:ext cx="583264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знаю, как это сделать, и я научу вас».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43708" y="5250663"/>
            <a:ext cx="4896544" cy="5760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мастер-класса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4283968" y="5860524"/>
            <a:ext cx="360040" cy="360040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15677" y="3513636"/>
            <a:ext cx="7712645" cy="1446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вовлечь родителей в совместную творческую деятельность с 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новой технологией, новыми методиками, и авторскими 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технологиями.</a:t>
            </a:r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5660" y="2573739"/>
            <a:ext cx="2096616" cy="57606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4247546" y="3200661"/>
            <a:ext cx="360875" cy="31297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4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764704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 в теории обучения, который противопоставлен существующим стереотипам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самостоятельной работы в малых группах, который позволяет родителям провести обмен мнениями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создание условий для включения всех участников в активную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проблемной задачи и решение ее через проигрывание различных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ситуаций;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раскрывающие творческий потенциал как воспитателя в роли мастера, так и родителей как участников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мастер-класса;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методы, технологии работы должны предлагаться, а не навязываться участникам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представление возможности каждому участнику отнестись к предлагаемому методическому материалу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процесс познания гораздо важнее, ценнее, чем само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– сотрудничество, сотворчество, совместный поиск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115616" y="44624"/>
            <a:ext cx="6624736" cy="720080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мастер-класса</a:t>
            </a:r>
          </a:p>
        </p:txBody>
      </p:sp>
    </p:spTree>
    <p:extLst>
      <p:ext uri="{BB962C8B-B14F-4D97-AF65-F5344CB8AC3E}">
        <p14:creationId xmlns:p14="http://schemas.microsoft.com/office/powerpoint/2010/main" val="384306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11960" y="1196752"/>
            <a:ext cx="3960440" cy="41549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эмоциональному и психологическому сближению детей и родителей</a:t>
            </a: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Задачи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 радовать маму подарком, получить радость от совместного труда, развивать эмоциональную  отзывчивость.</a:t>
            </a: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611560" y="44624"/>
            <a:ext cx="7848872" cy="100811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поделка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Дню матери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95309" y="1170266"/>
            <a:ext cx="3456384" cy="47739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62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282154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rgbClr val="00B0F0"/>
                </a:solidFill>
              </a:rPr>
              <a:t/>
            </a:r>
            <a:br>
              <a:rPr lang="ru-RU" sz="2400" dirty="0">
                <a:solidFill>
                  <a:srgbClr val="00B0F0"/>
                </a:solidFill>
              </a:rPr>
            </a:br>
            <a:r>
              <a:rPr lang="ru-RU" sz="2400" dirty="0">
                <a:solidFill>
                  <a:srgbClr val="00B0F0"/>
                </a:solidFill>
              </a:rPr>
              <a:t/>
            </a:r>
            <a:br>
              <a:rPr lang="ru-RU" sz="2400" dirty="0">
                <a:solidFill>
                  <a:srgbClr val="00B0F0"/>
                </a:solidFill>
              </a:rPr>
            </a:br>
            <a:endParaRPr lang="ru-RU" sz="2400" dirty="0">
              <a:solidFill>
                <a:srgbClr val="00B0F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1124744"/>
            <a:ext cx="3543434" cy="47245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356543" y="1171119"/>
            <a:ext cx="3960440" cy="46782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эмоциональному и психологическому сближению детей и родителей. Знакомство родителей с элементами гжели с опорой на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наглядность.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Задачи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чувство цвета белый и синий, мелкую моторику рук, учить применять мазок с тенью, капелька, линия, тычок. </a:t>
            </a: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95536" y="44624"/>
            <a:ext cx="8352928" cy="100811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</a:t>
            </a:r>
          </a:p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«Декоративная тарелочка»</a:t>
            </a: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3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395536" y="44624"/>
            <a:ext cx="8352928" cy="100811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</a:t>
            </a:r>
          </a:p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«Гирлянда для веранды»</a:t>
            </a: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1052736"/>
            <a:ext cx="4392488" cy="48320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последовательность изготовление гирлянды, побуждать родителей  украсить веранду к Новогоднему празднику. </a:t>
            </a:r>
          </a:p>
          <a:p>
            <a:pPr algn="ctr"/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мелкую моторику рук, воспитывать аккуратность при выполнении работы, совершенствовать умение работать в совместной  деятельности- родитель ребенок.</a:t>
            </a: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44659" y="1052736"/>
            <a:ext cx="3446171" cy="48320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315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9952" y="1052736"/>
            <a:ext cx="4392488" cy="51706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представление о технологии изготовления пособия  по профилактике плоскостопия у детей раннего возраста, пропаганда здорового образа жизни. </a:t>
            </a:r>
            <a:b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углубить знания родителей о профилактических мероприятиях  по предупреждению плоскостопия, применять изготовленные пособия.</a:t>
            </a: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9552" y="1052736"/>
            <a:ext cx="3501758" cy="51706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Горизонтальный свиток 5"/>
          <p:cNvSpPr/>
          <p:nvPr/>
        </p:nvSpPr>
        <p:spPr>
          <a:xfrm>
            <a:off x="107504" y="0"/>
            <a:ext cx="8640960" cy="100811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«Оборудование для профилактики плоскостопия»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62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27984" y="1168251"/>
            <a:ext cx="4176464" cy="48320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Оздоровление организма ребенка при помощи дорожки здоровья. </a:t>
            </a:r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крупную моторику;</a:t>
            </a:r>
          </a:p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Упражнять </a:t>
            </a: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в ходьбе по ограниченной площади, развивать чувство</a:t>
            </a:r>
          </a:p>
          <a:p>
            <a:pPr algn="ctr"/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равновесия, ловкость, глазомер.</a:t>
            </a:r>
          </a:p>
          <a:p>
            <a:pPr algn="ctr"/>
            <a:endParaRPr lang="ru-RU" sz="2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539552" y="0"/>
            <a:ext cx="8064896" cy="100811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 «Дорожка здоровья»</a:t>
            </a:r>
            <a:endParaRPr lang="ru-RU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9552" y="1052737"/>
            <a:ext cx="3500454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95590" y="1052737"/>
            <a:ext cx="3988378" cy="53940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008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187624" y="188640"/>
            <a:ext cx="6840760" cy="792088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работы с родителями</a:t>
            </a:r>
            <a:endParaRPr lang="ru-RU" sz="2800" dirty="0"/>
          </a:p>
        </p:txBody>
      </p:sp>
      <p:pic>
        <p:nvPicPr>
          <p:cNvPr id="4098" name="Picture 2" descr="https://sun9-24.userapi.com/impg/a1cQOJwAb6GHna2fH6dvFo5ORPIJqEJzN0B6Yg/2-qTQ6RSmOQ.jpg?size=960x1280&amp;quality=95&amp;sign=bb8aa402a6098b3e607675c4dfacb538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28733"/>
            <a:ext cx="2151688" cy="27249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3.userapi.com/impg/GZV50EJqG6-xO_u9xGGl4FfvfyxhbfXZ2DJ19A/q29dBndhz7c.jpg?size=1200x1600&amp;quality=95&amp;sign=0090445dffc7359b607187313ee6f63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850634"/>
            <a:ext cx="2160240" cy="2962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un9-51.userapi.com/impg/mrMOIYeAUbOjsM_G7pT5M669jrrMh-axh0bdEQ/tZtL0gx5MI0.jpg?size=1200x1600&amp;quality=95&amp;sign=15f5ebf6d52e27811ce8b48893f55cba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80728"/>
            <a:ext cx="2160240" cy="27729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un9-25.userapi.com/impg/9HxmPGCJPPl5fBMR1R59nBhFLmH_-p97vQHxdA/0VntNcGMOwA.jpg?size=1200x1600&amp;quality=95&amp;sign=e8a2d5f0181c5da0504c6f6126869ce1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0"/>
          <a:stretch/>
        </p:blipFill>
        <p:spPr bwMode="auto">
          <a:xfrm>
            <a:off x="107504" y="3850634"/>
            <a:ext cx="2425008" cy="2962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883296" y="987960"/>
            <a:ext cx="3528392" cy="529375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</a:t>
            </a: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проведению мастер-классов происходит </a:t>
            </a:r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гармонизация внутрисемейных отношений</a:t>
            </a: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родителей проявляется интерес к образовательной деятельности, к совместной деятельности с детьми. </a:t>
            </a:r>
          </a:p>
        </p:txBody>
      </p:sp>
    </p:spTree>
    <p:extLst>
      <p:ext uri="{BB962C8B-B14F-4D97-AF65-F5344CB8AC3E}">
        <p14:creationId xmlns:p14="http://schemas.microsoft.com/office/powerpoint/2010/main" val="397267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1187624" y="188640"/>
            <a:ext cx="6840760" cy="792088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успехи и достижения</a:t>
            </a:r>
            <a:endParaRPr lang="ru-RU" sz="2800" dirty="0"/>
          </a:p>
        </p:txBody>
      </p:sp>
      <p:pic>
        <p:nvPicPr>
          <p:cNvPr id="1026" name="Picture 2" descr="https://i.mycdn.me/image?id=953829858483&amp;t=3&amp;plc=API&amp;viewToken=qntbsdbWFWbOFNz7a_uCWw&amp;tkn=*jA-XWTmxtiVwIBSsLbyKpg0efE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24" y="1072617"/>
            <a:ext cx="3850282" cy="513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.mycdn.me/i?r=AyH4iRPQ2q0otWIFepML2LxRosWqpLVIX3OBoz69E9_2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980728"/>
            <a:ext cx="3816424" cy="278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.mycdn.me/i?r=AyH4iRPQ2q0otWIFepML2LxRv1_MGHraApikfDVMiT7C6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660" y="3861048"/>
            <a:ext cx="1762926" cy="235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i.mycdn.me/i?r=AyH4iRPQ2q0otWIFepML2LxRDTkCfjyyhjRJ-Lv-oet6B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441" y="3861048"/>
            <a:ext cx="1758959" cy="234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25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89448" y="510725"/>
            <a:ext cx="4680520" cy="26776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Georgia" panose="02040502050405020303" pitchFamily="18" charset="0"/>
              </a:rPr>
              <a:t>Каждое дело — совместно, коллективно, творчески и только на пользу людям, а, иначе — зачем?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Картинка мастер класс. Рисунки с текстом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968" y="620688"/>
            <a:ext cx="2100367" cy="225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79.userapi.com/impg/Fe4VJfynpOvw7kBmywXYFplQD4rSA3SrBCDHiw/o6rOo6Dd6oQ.jpg?size=1280x960&amp;quality=95&amp;sign=baffb9771cc6d9d22997748004f3681b&amp;c_uniq_tag=AZH-tsevXeNxQ30P42Dwwaxn4R_JpxO7jihTTVohnm8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8" b="30516"/>
          <a:stretch/>
        </p:blipFill>
        <p:spPr bwMode="auto">
          <a:xfrm>
            <a:off x="1475656" y="3429000"/>
            <a:ext cx="5670376" cy="25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66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611560" y="1628800"/>
            <a:ext cx="7632848" cy="3168352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56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2083</TotalTime>
  <Words>407</Words>
  <Application>Microsoft Office PowerPoint</Application>
  <PresentationFormat>Экран (4:3)</PresentationFormat>
  <Paragraphs>73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Arial Black</vt:lpstr>
      <vt:lpstr>Garamond</vt:lpstr>
      <vt:lpstr>Georgia</vt:lpstr>
      <vt:lpstr>Times New Roman</vt:lpstr>
      <vt:lpstr>Wingdings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«Мастер-класс как форма работы с родителями</dc:title>
  <dc:creator>СветоКомп</dc:creator>
  <cp:lastModifiedBy>Lazarenko</cp:lastModifiedBy>
  <cp:revision>65</cp:revision>
  <dcterms:created xsi:type="dcterms:W3CDTF">2023-02-19T13:28:04Z</dcterms:created>
  <dcterms:modified xsi:type="dcterms:W3CDTF">2023-03-06T16:38:01Z</dcterms:modified>
</cp:coreProperties>
</file>