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4" r:id="rId3"/>
    <p:sldId id="258" r:id="rId4"/>
    <p:sldId id="259" r:id="rId5"/>
    <p:sldId id="262" r:id="rId6"/>
    <p:sldId id="263" r:id="rId7"/>
    <p:sldId id="265" r:id="rId8"/>
    <p:sldId id="266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14546" y="1142984"/>
            <a:ext cx="6172200" cy="1894362"/>
          </a:xfrm>
        </p:spPr>
        <p:txBody>
          <a:bodyPr>
            <a:normAutofit fontScale="90000"/>
          </a:bodyPr>
          <a:lstStyle/>
          <a:p>
            <a:br>
              <a:rPr lang="ru-RU" sz="6600">
                <a:solidFill>
                  <a:schemeClr val="accent1">
                    <a:lumMod val="75000"/>
                  </a:schemeClr>
                </a:solidFill>
                <a:latin typeface="Barrio" pitchFamily="2" charset="0"/>
              </a:rPr>
            </a:br>
            <a:r>
              <a:rPr lang="en-US" sz="6600" dirty="0">
                <a:solidFill>
                  <a:schemeClr val="accent1">
                    <a:lumMod val="75000"/>
                  </a:schemeClr>
                </a:solidFill>
                <a:latin typeface="Barrio" pitchFamily="2" charset="0"/>
              </a:rPr>
              <a:t>My </a:t>
            </a:r>
            <a:r>
              <a:rPr lang="en-US" sz="6600" dirty="0" err="1">
                <a:solidFill>
                  <a:schemeClr val="accent1">
                    <a:lumMod val="75000"/>
                  </a:schemeClr>
                </a:solidFill>
                <a:latin typeface="Barrio" pitchFamily="2" charset="0"/>
              </a:rPr>
              <a:t>favourite</a:t>
            </a:r>
            <a:r>
              <a:rPr lang="en-US" sz="6600" dirty="0">
                <a:solidFill>
                  <a:schemeClr val="accent1">
                    <a:lumMod val="75000"/>
                  </a:schemeClr>
                </a:solidFill>
                <a:latin typeface="Barrio" pitchFamily="2" charset="0"/>
              </a:rPr>
              <a:t> book</a:t>
            </a:r>
            <a:endParaRPr lang="ru-RU" sz="6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14612" y="4786322"/>
            <a:ext cx="6172200" cy="1371600"/>
          </a:xfrm>
        </p:spPr>
        <p:txBody>
          <a:bodyPr/>
          <a:lstStyle/>
          <a:p>
            <a:pPr algn="r"/>
            <a:r>
              <a:rPr lang="ru-RU" dirty="0">
                <a:latin typeface="Bookman Old Style" pitchFamily="18" charset="0"/>
              </a:rPr>
              <a:t>Материал подготовил </a:t>
            </a:r>
          </a:p>
          <a:p>
            <a:pPr algn="r"/>
            <a:r>
              <a:rPr lang="ru-RU" dirty="0">
                <a:latin typeface="Bookman Old Style" pitchFamily="18" charset="0"/>
              </a:rPr>
              <a:t>Учитель иностранного языка</a:t>
            </a:r>
          </a:p>
          <a:p>
            <a:pPr algn="r"/>
            <a:r>
              <a:rPr lang="ru-RU" dirty="0" err="1">
                <a:latin typeface="Bookman Old Style" pitchFamily="18" charset="0"/>
              </a:rPr>
              <a:t>Затолгутская</a:t>
            </a:r>
            <a:r>
              <a:rPr lang="ru-RU" dirty="0">
                <a:latin typeface="Bookman Old Style" pitchFamily="18" charset="0"/>
              </a:rPr>
              <a:t> Елена Анатольевна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571480"/>
            <a:ext cx="7972452" cy="5902472"/>
          </a:xfrm>
        </p:spPr>
        <p:txBody>
          <a:bodyPr>
            <a:normAutofit lnSpcReduction="10000"/>
          </a:bodyPr>
          <a:lstStyle/>
          <a:p>
            <a:r>
              <a:rPr lang="en-US" dirty="0">
                <a:solidFill>
                  <a:srgbClr val="C00000"/>
                </a:solidFill>
                <a:latin typeface="Bookman Old Style" pitchFamily="18" charset="0"/>
              </a:rPr>
              <a:t>Read Hanna’s opinion about reading</a:t>
            </a:r>
            <a:r>
              <a:rPr lang="ru-RU" dirty="0">
                <a:solidFill>
                  <a:srgbClr val="C00000"/>
                </a:solidFill>
                <a:latin typeface="Bookman Old Style" pitchFamily="18" charset="0"/>
              </a:rPr>
              <a:t>:</a:t>
            </a:r>
          </a:p>
          <a:p>
            <a:r>
              <a:rPr lang="en-US" dirty="0">
                <a:solidFill>
                  <a:srgbClr val="C00000"/>
                </a:solidFill>
                <a:latin typeface="Bookman Old Style" pitchFamily="18" charset="0"/>
              </a:rPr>
              <a:t>I am completely keen on reading. I try to read every day</a:t>
            </a:r>
            <a:r>
              <a:rPr lang="ru-RU" dirty="0">
                <a:solidFill>
                  <a:srgbClr val="C00000"/>
                </a:solidFill>
                <a:latin typeface="Bookman Old Style" pitchFamily="18" charset="0"/>
              </a:rPr>
              <a:t>.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Bookman Old Style" pitchFamily="18" charset="0"/>
              </a:rPr>
              <a:t>I like fantasy stories and some adventurous stories. And there is a story of that kind I am eager to read over and over again. </a:t>
            </a:r>
            <a:r>
              <a:rPr lang="en-US" dirty="0">
                <a:solidFill>
                  <a:srgbClr val="00B050"/>
                </a:solidFill>
                <a:latin typeface="Bookman Old Style" pitchFamily="18" charset="0"/>
              </a:rPr>
              <a:t>Its name is “Harry Potter.” The story was written by a popular British writer J. K. Rowling. </a:t>
            </a:r>
            <a:r>
              <a:rPr lang="en-US" dirty="0">
                <a:solidFill>
                  <a:srgbClr val="0070C0"/>
                </a:solidFill>
                <a:latin typeface="Bookman Old Style" pitchFamily="18" charset="0"/>
              </a:rPr>
              <a:t>And it tells us about a little boy Harry who lives in a family of his aunt. One day he finds out that he is a wizard and should go to study to a school of magic —  Hogwarts. And that’s where the story begins. In the following 7 parts we get to know what a great wizard Harry is. He meets new friends, studies, does sport and conquer the most evil magician in the world.</a:t>
            </a:r>
            <a:r>
              <a:rPr lang="ru-RU" dirty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en-US" dirty="0">
                <a:solidFill>
                  <a:srgbClr val="7030A0"/>
                </a:solidFill>
                <a:latin typeface="Bookman Old Style" pitchFamily="18" charset="0"/>
              </a:rPr>
              <a:t>I love this book for all of this. I have already read it a few times. And I know that I will definitely read it once again.</a:t>
            </a:r>
            <a:endParaRPr lang="ru-RU" dirty="0">
              <a:solidFill>
                <a:srgbClr val="7030A0"/>
              </a:solidFill>
              <a:latin typeface="Bookman Old Style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7467600" cy="703282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Barrio" pitchFamily="2" charset="0"/>
              </a:rPr>
              <a:t>Let’s talk about books.</a:t>
            </a:r>
            <a:br>
              <a:rPr lang="ru-RU" dirty="0">
                <a:latin typeface="Barrio" pitchFamily="2" charset="0"/>
              </a:rPr>
            </a:br>
            <a:r>
              <a:rPr lang="en-US" dirty="0">
                <a:latin typeface="Barrio" pitchFamily="2" charset="0"/>
              </a:rPr>
              <a:t>start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142984"/>
            <a:ext cx="7467600" cy="4873752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C00000"/>
                </a:solidFill>
                <a:latin typeface="Bookman Old Style" pitchFamily="18" charset="0"/>
              </a:rPr>
              <a:t>I am completely keen on reading. I try to read every day</a:t>
            </a:r>
            <a:r>
              <a:rPr lang="ru-RU" sz="2800" dirty="0">
                <a:solidFill>
                  <a:srgbClr val="C00000"/>
                </a:solidFill>
                <a:latin typeface="Bookman Old Style" pitchFamily="18" charset="0"/>
              </a:rPr>
              <a:t>.</a:t>
            </a:r>
            <a:br>
              <a:rPr lang="en-US" sz="2800" dirty="0">
                <a:solidFill>
                  <a:srgbClr val="C00000"/>
                </a:solidFill>
                <a:latin typeface="Bookman Old Style" pitchFamily="18" charset="0"/>
              </a:rPr>
            </a:br>
            <a:r>
              <a:rPr lang="ru-RU" dirty="0">
                <a:latin typeface="Bookman Old Style" pitchFamily="18" charset="0"/>
              </a:rPr>
              <a:t>Начните рассказ: примеры </a:t>
            </a:r>
            <a:br>
              <a:rPr lang="en-US" dirty="0"/>
            </a:br>
            <a:br>
              <a:rPr lang="en-US" dirty="0"/>
            </a:b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643306" y="2714620"/>
            <a:ext cx="4500594" cy="31432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Bookman Old Style" pitchFamily="18" charset="0"/>
              </a:rPr>
              <a:t>I like to read books.</a:t>
            </a:r>
            <a:br>
              <a:rPr lang="en-US" sz="2800" dirty="0">
                <a:latin typeface="Bookman Old Style" pitchFamily="18" charset="0"/>
              </a:rPr>
            </a:br>
            <a:r>
              <a:rPr lang="en-US" sz="2800" dirty="0">
                <a:latin typeface="Bookman Old Style" pitchFamily="18" charset="0"/>
              </a:rPr>
              <a:t>I love reading.</a:t>
            </a:r>
            <a:br>
              <a:rPr lang="en-US" sz="2800" dirty="0">
                <a:latin typeface="Bookman Old Style" pitchFamily="18" charset="0"/>
              </a:rPr>
            </a:br>
            <a:r>
              <a:rPr lang="en-US" sz="2800" dirty="0">
                <a:latin typeface="Bookman Old Style" pitchFamily="18" charset="0"/>
              </a:rPr>
              <a:t>I am fond of reading.</a:t>
            </a:r>
            <a:br>
              <a:rPr lang="en-US" sz="2800" dirty="0">
                <a:latin typeface="Bookman Old Style" pitchFamily="18" charset="0"/>
              </a:rPr>
            </a:br>
            <a:r>
              <a:rPr lang="ru-RU" sz="2800" dirty="0">
                <a:latin typeface="Bookman Old Style" pitchFamily="18" charset="0"/>
              </a:rPr>
              <a:t>и т.д.</a:t>
            </a:r>
            <a:endParaRPr lang="en-US" sz="2800" dirty="0">
              <a:latin typeface="Bookman Old Style" pitchFamily="18" charset="0"/>
            </a:endParaRPr>
          </a:p>
          <a:p>
            <a:pPr algn="ctr"/>
            <a:endParaRPr lang="ru-RU" dirty="0"/>
          </a:p>
        </p:txBody>
      </p:sp>
      <p:pic>
        <p:nvPicPr>
          <p:cNvPr id="7170" name="Picture 2" descr="https://avatars.mds.yandex.net/get-zen_doc/1576786/pub_5db6481043fdc000ae469185_5db648e87cccba00b09a7b7a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571876"/>
            <a:ext cx="2571768" cy="1723085"/>
          </a:xfrm>
          <a:prstGeom prst="rect">
            <a:avLst/>
          </a:prstGeom>
          <a:noFill/>
        </p:spPr>
      </p:pic>
      <p:cxnSp>
        <p:nvCxnSpPr>
          <p:cNvPr id="8" name="Прямая со стрелкой 7"/>
          <p:cNvCxnSpPr/>
          <p:nvPr/>
        </p:nvCxnSpPr>
        <p:spPr>
          <a:xfrm rot="16200000" flipH="1">
            <a:off x="5072066" y="2357430"/>
            <a:ext cx="642942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7467600" cy="774720"/>
          </a:xfrm>
        </p:spPr>
        <p:txBody>
          <a:bodyPr/>
          <a:lstStyle/>
          <a:p>
            <a:r>
              <a:rPr lang="en-US" dirty="0">
                <a:latin typeface="Barrio" pitchFamily="2" charset="0"/>
              </a:rPr>
              <a:t>Genre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1000108"/>
            <a:ext cx="7467600" cy="4873752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Bookman Old Style" pitchFamily="18" charset="0"/>
              </a:rPr>
              <a:t>I like fantasy stories and some adventurous stories. And there is a story of that kind I am eager to read over and over again. </a:t>
            </a:r>
            <a:br>
              <a:rPr lang="en-US" dirty="0">
                <a:solidFill>
                  <a:schemeClr val="accent4">
                    <a:lumMod val="50000"/>
                  </a:schemeClr>
                </a:solidFill>
                <a:latin typeface="Bookman Old Style" pitchFamily="18" charset="0"/>
              </a:rPr>
            </a:br>
            <a:r>
              <a:rPr lang="ru-RU" dirty="0">
                <a:latin typeface="Bookman Old Style" pitchFamily="18" charset="0"/>
              </a:rPr>
              <a:t>напишите какой жанр книг вам нравится:</a:t>
            </a:r>
            <a:br>
              <a:rPr lang="ru-RU" dirty="0"/>
            </a:b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14678" y="2643182"/>
            <a:ext cx="4643470" cy="364333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  <a:t>What is your </a:t>
            </a:r>
            <a:r>
              <a:rPr lang="en-US" sz="2100" dirty="0" err="1">
                <a:solidFill>
                  <a:schemeClr val="tx1"/>
                </a:solidFill>
                <a:latin typeface="Bookman Old Style" pitchFamily="18" charset="0"/>
              </a:rPr>
              <a:t>favourite</a:t>
            </a:r>
            <a: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  <a:t> genre?</a:t>
            </a:r>
            <a:b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</a:br>
            <a:b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  <a:t>action</a:t>
            </a:r>
            <a:b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  <a:t>mystery</a:t>
            </a:r>
            <a:b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  <a:t>detective</a:t>
            </a:r>
            <a:br>
              <a:rPr lang="ru-RU" sz="2100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  <a:t>science fiction</a:t>
            </a:r>
            <a:b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  <a:t>fairy-tiles</a:t>
            </a:r>
            <a:b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  <a:t>history</a:t>
            </a:r>
            <a:b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  <a:t>novel</a:t>
            </a:r>
            <a:b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en-US" sz="2100" dirty="0">
                <a:solidFill>
                  <a:schemeClr val="tx1"/>
                </a:solidFill>
                <a:latin typeface="Bookman Old Style" pitchFamily="18" charset="0"/>
              </a:rPr>
              <a:t>fantasy</a:t>
            </a:r>
            <a:endParaRPr lang="ru-RU" sz="21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6146" name="Picture 2" descr="https://avatars.mds.yandex.net/get-zen_doc/168601/pub_5b86d5e2c00b4400a9109c0c_5b86fafbd038d100aade3d7f/scale_1200"/>
          <p:cNvPicPr>
            <a:picLocks noChangeAspect="1" noChangeArrowheads="1"/>
          </p:cNvPicPr>
          <p:nvPr/>
        </p:nvPicPr>
        <p:blipFill>
          <a:blip r:embed="rId2" cstate="print"/>
          <a:srcRect r="23611"/>
          <a:stretch>
            <a:fillRect/>
          </a:stretch>
        </p:blipFill>
        <p:spPr bwMode="auto">
          <a:xfrm>
            <a:off x="500034" y="3500438"/>
            <a:ext cx="2357454" cy="1928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7467600" cy="774720"/>
          </a:xfrm>
        </p:spPr>
        <p:txBody>
          <a:bodyPr/>
          <a:lstStyle/>
          <a:p>
            <a:r>
              <a:rPr lang="en-US" dirty="0">
                <a:latin typeface="Barrio" pitchFamily="2" charset="0"/>
              </a:rPr>
              <a:t>Book name and author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214422"/>
            <a:ext cx="4214842" cy="4873752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B050"/>
                </a:solidFill>
                <a:latin typeface="Bookman Old Style" pitchFamily="18" charset="0"/>
              </a:rPr>
              <a:t>Its name is “Harry Potter.” The story was written by a popular British writer J. K. Rowling. </a:t>
            </a:r>
            <a:br>
              <a:rPr lang="en-US" dirty="0">
                <a:solidFill>
                  <a:srgbClr val="00B050"/>
                </a:solidFill>
                <a:latin typeface="Bookman Old Style" pitchFamily="18" charset="0"/>
              </a:rPr>
            </a:br>
            <a:r>
              <a:rPr lang="ru-RU" dirty="0">
                <a:latin typeface="Bookman Old Style" pitchFamily="18" charset="0"/>
              </a:rPr>
              <a:t>напишите название книги и автора:</a:t>
            </a:r>
          </a:p>
        </p:txBody>
      </p:sp>
      <p:pic>
        <p:nvPicPr>
          <p:cNvPr id="3074" name="Picture 2" descr="https://avatars.mds.yandex.net/get-pdb/224463/d56f1a7f-c704-4f64-a119-7a8230af6e64/s1200?webp=fal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071546"/>
            <a:ext cx="3524274" cy="5286412"/>
          </a:xfrm>
          <a:prstGeom prst="rect">
            <a:avLst/>
          </a:prstGeom>
          <a:noFill/>
        </p:spPr>
      </p:pic>
      <p:sp>
        <p:nvSpPr>
          <p:cNvPr id="3076" name="AutoShape 4" descr="https://uspehvgolove.ru/wp-content/uploads/2017/09/pic0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8" name="Picture 6" descr="https://sun9-60.userapi.com/c856016/v856016255/a9519/UVFHIK69mOA.jpg"/>
          <p:cNvPicPr>
            <a:picLocks noChangeAspect="1" noChangeArrowheads="1"/>
          </p:cNvPicPr>
          <p:nvPr/>
        </p:nvPicPr>
        <p:blipFill>
          <a:blip r:embed="rId3" cstate="print"/>
          <a:srcRect b="7894"/>
          <a:stretch>
            <a:fillRect/>
          </a:stretch>
        </p:blipFill>
        <p:spPr bwMode="auto">
          <a:xfrm>
            <a:off x="1071538" y="4071942"/>
            <a:ext cx="2500330" cy="2302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7467600" cy="703282"/>
          </a:xfrm>
        </p:spPr>
        <p:txBody>
          <a:bodyPr/>
          <a:lstStyle/>
          <a:p>
            <a:r>
              <a:rPr lang="en-US" dirty="0">
                <a:latin typeface="Barrio" pitchFamily="2" charset="0"/>
              </a:rPr>
              <a:t>Plot of the book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142984"/>
            <a:ext cx="8072494" cy="4873752"/>
          </a:xfrm>
        </p:spPr>
        <p:txBody>
          <a:bodyPr/>
          <a:lstStyle/>
          <a:p>
            <a:r>
              <a:rPr lang="en-US" dirty="0">
                <a:solidFill>
                  <a:srgbClr val="0070C0"/>
                </a:solidFill>
                <a:latin typeface="Bookman Old Style" pitchFamily="18" charset="0"/>
              </a:rPr>
              <a:t>And it tells us about a little boy Harry who lives in a family of his aunt. One day he finds out that he is a wizard and should go to study to a school of magic —  Hogwarts. And that’s where the story begins. In the following 7 parts we get to know what a great wizard Harry is. He meets new friends, studies, does sport and conquer the most evil magician in the world.</a:t>
            </a:r>
            <a:br>
              <a:rPr lang="en-US" dirty="0">
                <a:solidFill>
                  <a:srgbClr val="0070C0"/>
                </a:solidFill>
              </a:rPr>
            </a:br>
            <a:r>
              <a:rPr lang="ru-RU" dirty="0">
                <a:latin typeface="Bookman Old Style" pitchFamily="18" charset="0"/>
              </a:rPr>
              <a:t>расскажите (кратко) сюжет книги:</a:t>
            </a:r>
            <a:br>
              <a:rPr lang="en-US" dirty="0"/>
            </a:br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2050" name="Picture 2" descr="https://avatars.mds.yandex.net/get-zen_doc/1349008/pub_5bf4302786963000a90901fb_5bf4354843a29e00aa82cf28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4786322"/>
            <a:ext cx="2363362" cy="1571636"/>
          </a:xfrm>
          <a:prstGeom prst="rect">
            <a:avLst/>
          </a:prstGeom>
          <a:noFill/>
        </p:spPr>
      </p:pic>
      <p:pic>
        <p:nvPicPr>
          <p:cNvPr id="2052" name="Picture 4" descr="https://avatars.mds.yandex.net/get-pdb/2177155/1ea43df7-73c2-4497-954c-589f07777ed8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4786322"/>
            <a:ext cx="2357454" cy="15716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7467600" cy="703282"/>
          </a:xfrm>
        </p:spPr>
        <p:txBody>
          <a:bodyPr/>
          <a:lstStyle/>
          <a:p>
            <a:r>
              <a:rPr lang="en-US" dirty="0">
                <a:latin typeface="Barrio" pitchFamily="2" charset="0"/>
              </a:rPr>
              <a:t>Finish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285860"/>
            <a:ext cx="7467600" cy="4873752"/>
          </a:xfrm>
        </p:spPr>
        <p:txBody>
          <a:bodyPr/>
          <a:lstStyle/>
          <a:p>
            <a:r>
              <a:rPr lang="en-US" dirty="0">
                <a:solidFill>
                  <a:srgbClr val="7030A0"/>
                </a:solidFill>
                <a:latin typeface="Bookman Old Style" pitchFamily="18" charset="0"/>
              </a:rPr>
              <a:t>I love this book for all of this. I have already read it a few times. And I know that I will definitely read it once again.</a:t>
            </a:r>
            <a:br>
              <a:rPr lang="en-US" dirty="0">
                <a:solidFill>
                  <a:srgbClr val="7030A0"/>
                </a:solidFill>
              </a:rPr>
            </a:br>
            <a:r>
              <a:rPr lang="ru-RU" dirty="0">
                <a:latin typeface="Bookman Old Style" pitchFamily="18" charset="0"/>
              </a:rPr>
              <a:t>вывод - заключение</a:t>
            </a:r>
            <a:endParaRPr lang="en-US" dirty="0">
              <a:latin typeface="Bookman Old Style" pitchFamily="18" charset="0"/>
            </a:endParaRPr>
          </a:p>
        </p:txBody>
      </p:sp>
      <p:pic>
        <p:nvPicPr>
          <p:cNvPr id="21506" name="Picture 2" descr="https://avatars.mds.yandex.net/get-pdb/1366512/f0aed9c5-c303-4ec5-b82e-dd67ce479233/s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3071810"/>
            <a:ext cx="4914935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785794"/>
            <a:ext cx="7467600" cy="4873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dirty="0" err="1">
                <a:solidFill>
                  <a:srgbClr val="C00000"/>
                </a:solidFill>
                <a:latin typeface="Bookman Old Style" pitchFamily="18" charset="0"/>
              </a:rPr>
              <a:t>Составьте</a:t>
            </a:r>
            <a:r>
              <a:rPr lang="en-US" sz="2800" dirty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ookman Old Style" pitchFamily="18" charset="0"/>
              </a:rPr>
              <a:t>текст</a:t>
            </a:r>
            <a:r>
              <a:rPr lang="en-US" sz="2800" dirty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ookman Old Style" pitchFamily="18" charset="0"/>
              </a:rPr>
              <a:t>по</a:t>
            </a:r>
            <a:r>
              <a:rPr lang="en-US" sz="2800" dirty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ookman Old Style" pitchFamily="18" charset="0"/>
              </a:rPr>
              <a:t>теме</a:t>
            </a:r>
            <a:r>
              <a:rPr lang="en-US" sz="2800" dirty="0">
                <a:solidFill>
                  <a:srgbClr val="C00000"/>
                </a:solidFill>
                <a:latin typeface="Bookman Old Style" pitchFamily="18" charset="0"/>
              </a:rPr>
              <a:t> “ My </a:t>
            </a:r>
            <a:r>
              <a:rPr lang="en-US" sz="2800" dirty="0" err="1">
                <a:solidFill>
                  <a:srgbClr val="C00000"/>
                </a:solidFill>
                <a:latin typeface="Bookman Old Style" pitchFamily="18" charset="0"/>
              </a:rPr>
              <a:t>favourite</a:t>
            </a:r>
            <a:r>
              <a:rPr lang="en-US" sz="2800" dirty="0">
                <a:solidFill>
                  <a:srgbClr val="C00000"/>
                </a:solidFill>
                <a:latin typeface="Bookman Old Style" pitchFamily="18" charset="0"/>
              </a:rPr>
              <a:t> book ” </a:t>
            </a:r>
            <a:r>
              <a:rPr lang="en-US" sz="2800" dirty="0" err="1">
                <a:solidFill>
                  <a:srgbClr val="C00000"/>
                </a:solidFill>
                <a:latin typeface="Bookman Old Style" pitchFamily="18" charset="0"/>
              </a:rPr>
              <a:t>по</a:t>
            </a:r>
            <a:r>
              <a:rPr lang="en-US" sz="2800" dirty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Bookman Old Style" pitchFamily="18" charset="0"/>
              </a:rPr>
              <a:t>плану</a:t>
            </a:r>
            <a:r>
              <a:rPr lang="en-US" sz="2800" dirty="0">
                <a:solidFill>
                  <a:srgbClr val="C00000"/>
                </a:solidFill>
                <a:latin typeface="Bookman Old Style" pitchFamily="18" charset="0"/>
              </a:rPr>
              <a:t>:</a:t>
            </a:r>
            <a:br>
              <a:rPr lang="ru-RU" sz="2800" dirty="0">
                <a:latin typeface="Bookman Old Style" pitchFamily="18" charset="0"/>
              </a:rPr>
            </a:br>
            <a:endParaRPr lang="ru-RU" sz="2800" dirty="0">
              <a:latin typeface="Bookman Old Style" pitchFamily="18" charset="0"/>
            </a:endParaRPr>
          </a:p>
          <a:p>
            <a:r>
              <a:rPr lang="en-US" sz="2800" dirty="0">
                <a:latin typeface="Bookman Old Style" pitchFamily="18" charset="0"/>
              </a:rPr>
              <a:t>Introduction</a:t>
            </a:r>
            <a:endParaRPr lang="ru-RU" sz="2800" dirty="0">
              <a:latin typeface="Bookman Old Style" pitchFamily="18" charset="0"/>
            </a:endParaRPr>
          </a:p>
          <a:p>
            <a:r>
              <a:rPr lang="en-US" sz="2800" dirty="0">
                <a:latin typeface="Bookman Old Style" pitchFamily="18" charset="0"/>
              </a:rPr>
              <a:t>Your </a:t>
            </a:r>
            <a:r>
              <a:rPr lang="en-US" sz="2800" dirty="0" err="1">
                <a:latin typeface="Bookman Old Style" pitchFamily="18" charset="0"/>
              </a:rPr>
              <a:t>favourite</a:t>
            </a:r>
            <a:r>
              <a:rPr lang="en-US" sz="2800" dirty="0">
                <a:latin typeface="Bookman Old Style" pitchFamily="18" charset="0"/>
              </a:rPr>
              <a:t> genres of book</a:t>
            </a:r>
            <a:endParaRPr lang="ru-RU" sz="2800" dirty="0">
              <a:latin typeface="Bookman Old Style" pitchFamily="18" charset="0"/>
            </a:endParaRPr>
          </a:p>
          <a:p>
            <a:r>
              <a:rPr lang="en-US" sz="2800" dirty="0">
                <a:latin typeface="Bookman Old Style" pitchFamily="18" charset="0"/>
              </a:rPr>
              <a:t>Your </a:t>
            </a:r>
            <a:r>
              <a:rPr lang="en-US" sz="2800" dirty="0" err="1">
                <a:latin typeface="Bookman Old Style" pitchFamily="18" charset="0"/>
              </a:rPr>
              <a:t>favourite</a:t>
            </a:r>
            <a:r>
              <a:rPr lang="en-US" sz="2800" dirty="0">
                <a:latin typeface="Bookman Old Style" pitchFamily="18" charset="0"/>
              </a:rPr>
              <a:t> book</a:t>
            </a:r>
            <a:endParaRPr lang="ru-RU" sz="2800" dirty="0">
              <a:latin typeface="Bookman Old Style" pitchFamily="18" charset="0"/>
            </a:endParaRPr>
          </a:p>
          <a:p>
            <a:r>
              <a:rPr lang="en-US" sz="2800" dirty="0">
                <a:latin typeface="Bookman Old Style" pitchFamily="18" charset="0"/>
              </a:rPr>
              <a:t>The plot of your </a:t>
            </a:r>
            <a:r>
              <a:rPr lang="en-US" sz="2800" dirty="0" err="1">
                <a:latin typeface="Bookman Old Style" pitchFamily="18" charset="0"/>
              </a:rPr>
              <a:t>favourite</a:t>
            </a:r>
            <a:r>
              <a:rPr lang="en-US" sz="2800" dirty="0">
                <a:latin typeface="Bookman Old Style" pitchFamily="18" charset="0"/>
              </a:rPr>
              <a:t> book</a:t>
            </a:r>
            <a:endParaRPr lang="ru-RU" sz="2800" dirty="0">
              <a:latin typeface="Bookman Old Style" pitchFamily="18" charset="0"/>
            </a:endParaRPr>
          </a:p>
          <a:p>
            <a:r>
              <a:rPr lang="en-US" sz="2800" dirty="0">
                <a:latin typeface="Bookman Old Style" pitchFamily="18" charset="0"/>
              </a:rPr>
              <a:t>The author of your </a:t>
            </a:r>
            <a:r>
              <a:rPr lang="en-US" sz="2800" dirty="0" err="1">
                <a:latin typeface="Bookman Old Style" pitchFamily="18" charset="0"/>
              </a:rPr>
              <a:t>favourite</a:t>
            </a:r>
            <a:r>
              <a:rPr lang="en-US" sz="2800" dirty="0">
                <a:latin typeface="Bookman Old Style" pitchFamily="18" charset="0"/>
              </a:rPr>
              <a:t> book</a:t>
            </a:r>
            <a:endParaRPr lang="ru-RU" sz="2800" dirty="0">
              <a:latin typeface="Bookman Old Style" pitchFamily="18" charset="0"/>
            </a:endParaRPr>
          </a:p>
          <a:p>
            <a:r>
              <a:rPr lang="en-US" sz="2800" dirty="0">
                <a:latin typeface="Bookman Old Style" pitchFamily="18" charset="0"/>
              </a:rPr>
              <a:t>Conclusion</a:t>
            </a:r>
            <a:endParaRPr lang="ru-RU" sz="2800" dirty="0"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94</TotalTime>
  <Words>506</Words>
  <Application>Microsoft Office PowerPoint</Application>
  <PresentationFormat>Экран (4:3)</PresentationFormat>
  <Paragraphs>25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Barrio</vt:lpstr>
      <vt:lpstr>Bookman Old Style</vt:lpstr>
      <vt:lpstr>Century Schoolbook</vt:lpstr>
      <vt:lpstr>Wingdings</vt:lpstr>
      <vt:lpstr>Wingdings 2</vt:lpstr>
      <vt:lpstr>Эркер</vt:lpstr>
      <vt:lpstr> My favourite book</vt:lpstr>
      <vt:lpstr>Презентация PowerPoint</vt:lpstr>
      <vt:lpstr>Let’s talk about books. start</vt:lpstr>
      <vt:lpstr>Genre</vt:lpstr>
      <vt:lpstr>Book name and author</vt:lpstr>
      <vt:lpstr>Plot of the book</vt:lpstr>
      <vt:lpstr>Finish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favourite book</dc:title>
  <dc:creator>Денис</dc:creator>
  <cp:lastModifiedBy>Мисс Мурр</cp:lastModifiedBy>
  <cp:revision>10</cp:revision>
  <dcterms:created xsi:type="dcterms:W3CDTF">2020-04-23T15:33:56Z</dcterms:created>
  <dcterms:modified xsi:type="dcterms:W3CDTF">2024-10-09T20:11:05Z</dcterms:modified>
</cp:coreProperties>
</file>