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63" r:id="rId5"/>
    <p:sldId id="266" r:id="rId6"/>
    <p:sldId id="279" r:id="rId7"/>
    <p:sldId id="270" r:id="rId8"/>
    <p:sldId id="267" r:id="rId9"/>
    <p:sldId id="278" r:id="rId10"/>
    <p:sldId id="280" r:id="rId11"/>
    <p:sldId id="265" r:id="rId12"/>
    <p:sldId id="269" r:id="rId13"/>
    <p:sldId id="276" r:id="rId14"/>
    <p:sldId id="282" r:id="rId15"/>
    <p:sldId id="284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18" autoAdjust="0"/>
    <p:restoredTop sz="94660"/>
  </p:normalViewPr>
  <p:slideViewPr>
    <p:cSldViewPr>
      <p:cViewPr varScale="1">
        <p:scale>
          <a:sx n="68" d="100"/>
          <a:sy n="68" d="100"/>
        </p:scale>
        <p:origin x="-138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17.05.2018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17.05.2018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17.05.2018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ds04.infourok.ru/uploads/ex/0bf2/00024259-7c6047b2/2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357430"/>
            <a:ext cx="7772400" cy="857256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002060"/>
                </a:solidFill>
              </a:rPr>
              <a:t>Мастер-класс на тему:</a:t>
            </a:r>
            <a:r>
              <a:rPr lang="ru-RU" sz="4000" dirty="0" smtClean="0">
                <a:solidFill>
                  <a:srgbClr val="002060"/>
                </a:solidFill>
              </a:rPr>
              <a:t/>
            </a:r>
            <a:br>
              <a:rPr lang="ru-RU" sz="4000" dirty="0" smtClean="0">
                <a:solidFill>
                  <a:srgbClr val="002060"/>
                </a:solidFill>
              </a:rPr>
            </a:br>
            <a:r>
              <a:rPr lang="ru-RU" sz="4000" b="1" dirty="0" smtClean="0">
                <a:solidFill>
                  <a:srgbClr val="002060"/>
                </a:solidFill>
              </a:rPr>
              <a:t> «Духовность зарождается с детства»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72066" y="3886200"/>
            <a:ext cx="3000396" cy="1752600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Подготовила: воспитатель 1квалифицированной категории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Фомина 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Светлана Николаевна</a:t>
            </a:r>
          </a:p>
          <a:p>
            <a:endParaRPr lang="ru-RU" dirty="0"/>
          </a:p>
        </p:txBody>
      </p:sp>
      <p:pic>
        <p:nvPicPr>
          <p:cNvPr id="5" name="Picture 8" descr="Logo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428728" y="3286124"/>
            <a:ext cx="3583897" cy="29845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1643042" y="285729"/>
            <a:ext cx="7143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</a:rPr>
              <a:t>МУНИЦИПАЛЬНОЕ БЮДЖЕТНОЕ ДОШКОЛЬНОЕ ОБРАЗОВАТЕЛЬНОЕ УЧРЕЖДЕНИЕ </a:t>
            </a:r>
            <a:br>
              <a:rPr lang="ru-RU" sz="1400" b="1" dirty="0" smtClean="0">
                <a:solidFill>
                  <a:srgbClr val="002060"/>
                </a:solidFill>
              </a:rPr>
            </a:br>
            <a:r>
              <a:rPr lang="ru-RU" sz="1400" b="1" dirty="0" smtClean="0">
                <a:solidFill>
                  <a:srgbClr val="002060"/>
                </a:solidFill>
              </a:rPr>
              <a:t>«ДЕТСКИЙ САД №8 «ЧЕБУРАШКА» МУНИЦИПАЛЬНОГО ОБРАЗОВАНИЯ –</a:t>
            </a:r>
            <a:br>
              <a:rPr lang="ru-RU" sz="1400" b="1" dirty="0" smtClean="0">
                <a:solidFill>
                  <a:srgbClr val="002060"/>
                </a:solidFill>
              </a:rPr>
            </a:br>
            <a:r>
              <a:rPr lang="ru-RU" sz="1400" b="1" dirty="0" smtClean="0">
                <a:solidFill>
                  <a:srgbClr val="002060"/>
                </a:solidFill>
              </a:rPr>
              <a:t> ГОРОДСКОЙ ОКРУГ </a:t>
            </a:r>
            <a:br>
              <a:rPr lang="ru-RU" sz="1400" b="1" dirty="0" smtClean="0">
                <a:solidFill>
                  <a:srgbClr val="002060"/>
                </a:solidFill>
              </a:rPr>
            </a:br>
            <a:r>
              <a:rPr lang="ru-RU" sz="1400" b="1" dirty="0" smtClean="0">
                <a:solidFill>
                  <a:srgbClr val="002060"/>
                </a:solidFill>
              </a:rPr>
              <a:t>ГОРОД СКОПИН РЯЗАНСКОЙ ОБЛАСТИ»</a:t>
            </a:r>
            <a:endParaRPr lang="ru-RU" sz="1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ds04.infourok.ru/uploads/ex/0bf2/00024259-7c6047b2/2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00232" y="2143117"/>
            <a:ext cx="6494480" cy="3000396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sz="3100" dirty="0" smtClean="0">
                <a:solidFill>
                  <a:srgbClr val="002060"/>
                </a:solidFill>
              </a:rPr>
              <a:t>совершенствование работы по нравственному воспитанию дошкольников в дошкольных учреждениях.</a:t>
            </a: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714357"/>
            <a:ext cx="7772400" cy="1285883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</a:rPr>
              <a:t>Цель:</a:t>
            </a:r>
            <a:r>
              <a:rPr lang="ru-RU" sz="4000" b="1" dirty="0" smtClean="0">
                <a:solidFill>
                  <a:schemeClr val="tx1"/>
                </a:solidFill>
              </a:rPr>
              <a:t> </a:t>
            </a:r>
            <a:endParaRPr lang="ru-RU" sz="4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ds04.infourok.ru/uploads/ex/0bf2/00024259-7c6047b2/2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52" y="1643050"/>
            <a:ext cx="7572428" cy="4125925"/>
          </a:xfrm>
        </p:spPr>
        <p:txBody>
          <a:bodyPr>
            <a:normAutofit/>
          </a:bodyPr>
          <a:lstStyle/>
          <a:p>
            <a:pPr lvl="0"/>
            <a:r>
              <a:rPr lang="ru-RU" sz="3100" dirty="0" smtClean="0">
                <a:solidFill>
                  <a:srgbClr val="002060"/>
                </a:solidFill>
              </a:rPr>
              <a:t>-</a:t>
            </a:r>
            <a:r>
              <a:rPr lang="ru-RU" sz="2800" dirty="0" smtClean="0">
                <a:solidFill>
                  <a:srgbClr val="002060"/>
                </a:solidFill>
              </a:rPr>
              <a:t>Повышать знания, профессиональную компетентность, педагогическое мастерство воспитателей в осуществлении задач нравственного воспитания.</a:t>
            </a:r>
            <a:br>
              <a:rPr lang="ru-RU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-Развивать творческую активность участников, умение обсуждать и согласовывать предложенные вопросы, задания.   </a:t>
            </a:r>
            <a:endParaRPr lang="ru-RU" sz="28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57167"/>
            <a:ext cx="7772400" cy="1000131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Задачи:</a:t>
            </a:r>
            <a:endParaRPr lang="ru-RU" sz="3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s03.infourok.ru/uploads/ex/076e/0001a195-335f5169/img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ds04.infourok.ru/uploads/ex/0bf2/00024259-7c6047b2/2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 Духовно-нравственное воспитание это процесс формирования: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57290" y="1600200"/>
            <a:ext cx="7329510" cy="4525963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 </a:t>
            </a:r>
            <a:r>
              <a:rPr lang="ru-RU" sz="2400" dirty="0" smtClean="0">
                <a:solidFill>
                  <a:srgbClr val="002060"/>
                </a:solidFill>
              </a:rPr>
              <a:t>1)нравственных чувств(совести, долга, веры, ответственности, гражданственности, патриотизма</a:t>
            </a:r>
          </a:p>
          <a:p>
            <a:pPr>
              <a:buNone/>
            </a:pPr>
            <a:r>
              <a:rPr lang="ru-RU" sz="2400" dirty="0" smtClean="0">
                <a:solidFill>
                  <a:srgbClr val="002060"/>
                </a:solidFill>
              </a:rPr>
              <a:t>  2) нравственного облика (терпение,  милосердия, кротость, незлобивость)</a:t>
            </a:r>
          </a:p>
          <a:p>
            <a:pPr>
              <a:buNone/>
            </a:pPr>
            <a:r>
              <a:rPr lang="ru-RU" sz="2400" dirty="0" smtClean="0">
                <a:solidFill>
                  <a:srgbClr val="002060"/>
                </a:solidFill>
              </a:rPr>
              <a:t>  3) нравственной позиции (способность к различению добра и зла, проявлению самоотверженной любви, готовность к преодолению жизненных испытаний)</a:t>
            </a:r>
          </a:p>
          <a:p>
            <a:pPr>
              <a:buNone/>
            </a:pPr>
            <a:r>
              <a:rPr lang="ru-RU" sz="2400" dirty="0" smtClean="0">
                <a:solidFill>
                  <a:srgbClr val="002060"/>
                </a:solidFill>
              </a:rPr>
              <a:t> 4)нравственного поведения (готовность служения людям и Отечеству, проявления духовной рассудительности)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ds04.infourok.ru/uploads/ex/0bf2/00024259-7c6047b2/2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274638"/>
            <a:ext cx="7758138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Средства духовно –нравственного воспитания дошкольников 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1600200"/>
            <a:ext cx="7543824" cy="4525963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</a:rPr>
              <a:t>Игры: </a:t>
            </a:r>
            <a:r>
              <a:rPr lang="ru-RU" sz="2000" dirty="0" smtClean="0">
                <a:solidFill>
                  <a:srgbClr val="002060"/>
                </a:solidFill>
              </a:rPr>
              <a:t>дидактические, дидактические с элементами движения, сюжетно ролевые, подвижные, психологические, музыкальные, хороводные, театрализованные, игры-драматизации, игры на прогулке.</a:t>
            </a:r>
          </a:p>
          <a:p>
            <a:r>
              <a:rPr lang="ru-RU" sz="2000" b="1" dirty="0" smtClean="0">
                <a:solidFill>
                  <a:srgbClr val="002060"/>
                </a:solidFill>
              </a:rPr>
              <a:t>Чтение и обсуждение </a:t>
            </a:r>
            <a:r>
              <a:rPr lang="ru-RU" sz="2000" dirty="0" smtClean="0">
                <a:solidFill>
                  <a:srgbClr val="002060"/>
                </a:solidFill>
              </a:rPr>
              <a:t>программных произведений разных жанров.</a:t>
            </a:r>
          </a:p>
          <a:p>
            <a:r>
              <a:rPr lang="ru-RU" sz="2000" b="1" dirty="0" smtClean="0">
                <a:solidFill>
                  <a:srgbClr val="002060"/>
                </a:solidFill>
              </a:rPr>
              <a:t>Наблюдение</a:t>
            </a:r>
            <a:r>
              <a:rPr lang="ru-RU" sz="2000" dirty="0" smtClean="0">
                <a:solidFill>
                  <a:srgbClr val="002060"/>
                </a:solidFill>
              </a:rPr>
              <a:t> за трудом взрослых, за природой, на прогулке.</a:t>
            </a:r>
          </a:p>
          <a:p>
            <a:r>
              <a:rPr lang="ru-RU" sz="2000" b="1" dirty="0" smtClean="0">
                <a:solidFill>
                  <a:srgbClr val="002060"/>
                </a:solidFill>
              </a:rPr>
              <a:t>Оформление выставок</a:t>
            </a:r>
            <a:r>
              <a:rPr lang="ru-RU" sz="2000" dirty="0" smtClean="0">
                <a:solidFill>
                  <a:srgbClr val="002060"/>
                </a:solidFill>
              </a:rPr>
              <a:t> работ детского творчества, знакомство с декоративно прикладным искусством</a:t>
            </a:r>
          </a:p>
          <a:p>
            <a:r>
              <a:rPr lang="ru-RU" sz="2000" b="1" dirty="0" err="1" smtClean="0">
                <a:solidFill>
                  <a:srgbClr val="002060"/>
                </a:solidFill>
              </a:rPr>
              <a:t>Инсценирование</a:t>
            </a:r>
            <a:r>
              <a:rPr lang="ru-RU" sz="2000" b="1" dirty="0" smtClean="0">
                <a:solidFill>
                  <a:srgbClr val="002060"/>
                </a:solidFill>
              </a:rPr>
              <a:t> и драматизация </a:t>
            </a:r>
            <a:r>
              <a:rPr lang="ru-RU" sz="2000" dirty="0" smtClean="0">
                <a:solidFill>
                  <a:srgbClr val="002060"/>
                </a:solidFill>
              </a:rPr>
              <a:t>отрывков из сказок, разучивание стихотворений</a:t>
            </a:r>
          </a:p>
          <a:p>
            <a:endParaRPr lang="ru-RU" sz="1800" b="1" dirty="0" smtClean="0"/>
          </a:p>
          <a:p>
            <a:pPr>
              <a:buNone/>
            </a:pPr>
            <a:endParaRPr lang="ru-RU" sz="1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ds04.infourok.ru/uploads/ex/0bf2/00024259-7c6047b2/2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Улыбаться нам не лень, лучше будет целый день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7" name="Содержимое 6" descr="20180417_082709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929058" y="2143116"/>
            <a:ext cx="4946135" cy="370960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Содержимое 3" descr="C:\Users\Светлана\Desktop\Новая папка (5)\20170524_112757.jpg"/>
          <p:cNvPicPr>
            <a:picLocks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95606" y="2333228"/>
            <a:ext cx="4500594" cy="297736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ds04.infourok.ru/uploads/ex/0bf2/00024259-7c6047b2/2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Вместе весело играть… 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7" name="Рисунок 6" descr="20161018_1108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57752" y="3143248"/>
            <a:ext cx="4286248" cy="321468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Содержимое 8" descr="20161017_094208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500034" y="1714488"/>
            <a:ext cx="4126401" cy="39753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ds04.infourok.ru/uploads/ex/0bf2/00024259-7c6047b2/2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274638"/>
            <a:ext cx="7901014" cy="72547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Продолжаем знакомство с родным городом 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6" name="Рисунок 5" descr="20180417_091755.jpg"/>
          <p:cNvPicPr/>
          <p:nvPr/>
        </p:nvPicPr>
        <p:blipFill>
          <a:blip r:embed="rId3" cstate="print"/>
          <a:stretch>
            <a:fillRect/>
          </a:stretch>
        </p:blipFill>
        <p:spPr>
          <a:xfrm rot="5400000">
            <a:off x="5188326" y="2098294"/>
            <a:ext cx="4218976" cy="273698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Содержимое 4" descr="20180417_074816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357158" y="1428736"/>
            <a:ext cx="4667282" cy="350046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ds04.infourok.ru/uploads/ex/0bf2/00024259-7c6047b2/2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274638"/>
            <a:ext cx="7829576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«Мой славный и добрый Скопин»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428868"/>
            <a:ext cx="5753273" cy="38385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Содержимое 5" descr="20170608_132454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 rot="5400000">
            <a:off x="5221905" y="2564748"/>
            <a:ext cx="4415165" cy="34290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ds04.infourok.ru/uploads/ex/0bf2/00024259-7c6047b2/2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 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57290" y="1600200"/>
            <a:ext cx="7329510" cy="4525963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714356"/>
            <a:ext cx="3429024" cy="569116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 descr="IMG-20170929-WA000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00562" y="642918"/>
            <a:ext cx="4132027" cy="570072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ds04.infourok.ru/uploads/ex/0bf2/00024259-7c6047b2/2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Воспитание уважения к семье, природе и 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9" name="Содержимое 8" descr="C:\Users\Светлана\Desktop\20180417_092138.jpg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89977" y="2238859"/>
            <a:ext cx="4406328" cy="364333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9" descr="20160930_11074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4256333" y="2315907"/>
            <a:ext cx="4811351" cy="360851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ds04.infourok.ru/uploads/ex/0bf2/00024259-7c6047b2/2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 к тому что с детства знакомо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 descr="C:\Users\Светлана\Desktop\Новая папка (5)\20170831_10400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1571612"/>
            <a:ext cx="8215370" cy="507209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ds04.infourok.ru/uploads/ex/0bf2/00024259-7c6047b2/2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b="1" dirty="0" smtClean="0">
                <a:solidFill>
                  <a:srgbClr val="002060"/>
                </a:solidFill>
              </a:rPr>
              <a:t>Игра «Ассоциации»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57290" y="1600200"/>
            <a:ext cx="7329510" cy="4525963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 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Д    ДУШЕВНОСТЬ , ДРУЖБА…  </a:t>
            </a:r>
          </a:p>
          <a:p>
            <a:pPr>
              <a:buNone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 О    ОТЗЫВЧИВОТЬ, ОТВТСТВЕННОСТЬ…</a:t>
            </a:r>
          </a:p>
          <a:p>
            <a:pPr>
              <a:buNone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 Б    БЛАГОДАТЬ, БЛАГОДАРНОСТЬ…</a:t>
            </a:r>
          </a:p>
          <a:p>
            <a:pPr>
              <a:buNone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 Р    РАДОСТЬ, РОДИНА, РАДУШИЕ…</a:t>
            </a:r>
          </a:p>
          <a:p>
            <a:pPr>
              <a:buNone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 О    ОПРЯТНОСТЬ, ОТЧИЗНА…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ds04.infourok.ru/uploads/ex/0bf2/00024259-7c6047b2/2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 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5" name="Содержимое 4" descr="depositphotos_13519318-stock-photo-on-the-palms-smiling-faces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627584" y="1600200"/>
            <a:ext cx="6788945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https://ds04.infourok.ru/uploads/ex/0bf2/00024259-7c6047b2/2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2" name="Picture 2" descr="https://bestcube.space/wp-content/uploads/img11-768x57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214290"/>
            <a:ext cx="8001056" cy="63579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672</TotalTime>
  <Words>174</Words>
  <Application>Microsoft Office PowerPoint</Application>
  <PresentationFormat>Экран (4:3)</PresentationFormat>
  <Paragraphs>34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Мастер-класс на тему:  «Духовность зарождается с детства» </vt:lpstr>
      <vt:lpstr> совершенствование работы по нравственному воспитанию дошкольников в дошкольных учреждениях. </vt:lpstr>
      <vt:lpstr>-Повышать знания, профессиональную компетентность, педагогическое мастерство воспитателей в осуществлении задач нравственного воспитания. -Развивать творческую активность участников, умение обсуждать и согласовывать предложенные вопросы, задания.   </vt:lpstr>
      <vt:lpstr>Слайд 4</vt:lpstr>
      <vt:lpstr> Духовно-нравственное воспитание это процесс формирования:</vt:lpstr>
      <vt:lpstr>Средства духовно –нравственного воспитания дошкольников </vt:lpstr>
      <vt:lpstr>Улыбаться нам не лень, лучше будет целый день</vt:lpstr>
      <vt:lpstr>Вместе весело играть… </vt:lpstr>
      <vt:lpstr>Продолжаем знакомство с родным городом </vt:lpstr>
      <vt:lpstr>«Мой славный и добрый Скопин»</vt:lpstr>
      <vt:lpstr> </vt:lpstr>
      <vt:lpstr>Воспитание уважения к семье, природе и </vt:lpstr>
      <vt:lpstr> к тому что с детства знакомо</vt:lpstr>
      <vt:lpstr> Игра «Ассоциации»</vt:lpstr>
      <vt:lpstr> 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Мастер-класс на тему:  «Духовность зарождается с детства» </dc:title>
  <dc:creator>Светлана</dc:creator>
  <cp:lastModifiedBy>Светлана</cp:lastModifiedBy>
  <cp:revision>72</cp:revision>
  <dcterms:created xsi:type="dcterms:W3CDTF">2018-04-14T14:23:47Z</dcterms:created>
  <dcterms:modified xsi:type="dcterms:W3CDTF">2018-05-17T19:03:42Z</dcterms:modified>
</cp:coreProperties>
</file>