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2" r:id="rId5"/>
    <p:sldId id="265" r:id="rId6"/>
    <p:sldId id="264" r:id="rId7"/>
    <p:sldId id="266" r:id="rId8"/>
    <p:sldId id="260" r:id="rId9"/>
    <p:sldId id="268" r:id="rId10"/>
    <p:sldId id="271" r:id="rId11"/>
    <p:sldId id="272" r:id="rId12"/>
    <p:sldId id="274" r:id="rId13"/>
    <p:sldId id="276" r:id="rId14"/>
    <p:sldId id="277" r:id="rId15"/>
    <p:sldId id="278" r:id="rId16"/>
    <p:sldId id="279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CC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48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7A146-0488-4D52-BAD5-8A5452CB071D}" type="datetimeFigureOut">
              <a:rPr lang="ru-RU" smtClean="0"/>
              <a:pPr/>
              <a:t>02.04.2020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14462-D798-4A9B-9B13-FFEA9EE3318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7A146-0488-4D52-BAD5-8A5452CB071D}" type="datetimeFigureOut">
              <a:rPr lang="ru-RU" smtClean="0"/>
              <a:pPr/>
              <a:t>02.04.2020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14462-D798-4A9B-9B13-FFEA9EE3318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7A146-0488-4D52-BAD5-8A5452CB071D}" type="datetimeFigureOut">
              <a:rPr lang="ru-RU" smtClean="0"/>
              <a:pPr/>
              <a:t>02.04.2020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14462-D798-4A9B-9B13-FFEA9EE3318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7A146-0488-4D52-BAD5-8A5452CB071D}" type="datetimeFigureOut">
              <a:rPr lang="ru-RU" smtClean="0"/>
              <a:pPr/>
              <a:t>02.04.2020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14462-D798-4A9B-9B13-FFEA9EE3318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7A146-0488-4D52-BAD5-8A5452CB071D}" type="datetimeFigureOut">
              <a:rPr lang="ru-RU" smtClean="0"/>
              <a:pPr/>
              <a:t>02.04.2020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14462-D798-4A9B-9B13-FFEA9EE3318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7A146-0488-4D52-BAD5-8A5452CB071D}" type="datetimeFigureOut">
              <a:rPr lang="ru-RU" smtClean="0"/>
              <a:pPr/>
              <a:t>02.04.2020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14462-D798-4A9B-9B13-FFEA9EE3318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7A146-0488-4D52-BAD5-8A5452CB071D}" type="datetimeFigureOut">
              <a:rPr lang="ru-RU" smtClean="0"/>
              <a:pPr/>
              <a:t>02.04.2020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14462-D798-4A9B-9B13-FFEA9EE3318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7A146-0488-4D52-BAD5-8A5452CB071D}" type="datetimeFigureOut">
              <a:rPr lang="ru-RU" smtClean="0"/>
              <a:pPr/>
              <a:t>02.04.2020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14462-D798-4A9B-9B13-FFEA9EE3318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7A146-0488-4D52-BAD5-8A5452CB071D}" type="datetimeFigureOut">
              <a:rPr lang="ru-RU" smtClean="0"/>
              <a:pPr/>
              <a:t>02.04.2020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14462-D798-4A9B-9B13-FFEA9EE3318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7A146-0488-4D52-BAD5-8A5452CB071D}" type="datetimeFigureOut">
              <a:rPr lang="ru-RU" smtClean="0"/>
              <a:pPr/>
              <a:t>02.04.2020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14462-D798-4A9B-9B13-FFEA9EE3318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7A146-0488-4D52-BAD5-8A5452CB071D}" type="datetimeFigureOut">
              <a:rPr lang="ru-RU" smtClean="0"/>
              <a:pPr/>
              <a:t>02.04.2020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14462-D798-4A9B-9B13-FFEA9EE3318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E7A146-0488-4D52-BAD5-8A5452CB071D}" type="datetimeFigureOut">
              <a:rPr lang="ru-RU" smtClean="0"/>
              <a:pPr/>
              <a:t>02.04.2020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A14462-D798-4A9B-9B13-FFEA9EE3318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13" Type="http://schemas.openxmlformats.org/officeDocument/2006/relationships/image" Target="../media/image10.jpeg"/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12" Type="http://schemas.openxmlformats.org/officeDocument/2006/relationships/image" Target="../media/image37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11" Type="http://schemas.openxmlformats.org/officeDocument/2006/relationships/image" Target="../media/image36.jpeg"/><Relationship Id="rId5" Type="http://schemas.openxmlformats.org/officeDocument/2006/relationships/image" Target="../media/image30.jpeg"/><Relationship Id="rId10" Type="http://schemas.openxmlformats.org/officeDocument/2006/relationships/image" Target="../media/image35.jpeg"/><Relationship Id="rId4" Type="http://schemas.openxmlformats.org/officeDocument/2006/relationships/image" Target="../media/image29.jpeg"/><Relationship Id="rId9" Type="http://schemas.openxmlformats.org/officeDocument/2006/relationships/image" Target="../media/image34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Home\Pictures\11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7399"/>
          </a:xfrm>
          <a:prstGeom prst="rect">
            <a:avLst/>
          </a:prstGeom>
          <a:noFill/>
        </p:spPr>
      </p:pic>
      <p:sp>
        <p:nvSpPr>
          <p:cNvPr id="6" name="Блок-схема: несколько документов 5"/>
          <p:cNvSpPr/>
          <p:nvPr/>
        </p:nvSpPr>
        <p:spPr>
          <a:xfrm>
            <a:off x="899592" y="548681"/>
            <a:ext cx="6696744" cy="4544973"/>
          </a:xfrm>
          <a:prstGeom prst="flowChartMultidocumen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наука </a:t>
            </a:r>
            <a:r>
              <a:rPr lang="ru-RU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о живой </a:t>
            </a:r>
          </a:p>
          <a:p>
            <a:pPr algn="ctr"/>
            <a:r>
              <a:rPr lang="ru-RU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Природе</a:t>
            </a:r>
            <a:r>
              <a:rPr lang="en-US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–</a:t>
            </a:r>
            <a:r>
              <a:rPr lang="en-US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nastasiaScript" pitchFamily="2" charset="0"/>
              </a:rPr>
              <a:t>Биология</a:t>
            </a:r>
            <a:endParaRPr lang="ru-RU" sz="44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AnastasiaScript" pitchFamily="2" charset="0"/>
            </a:endParaRPr>
          </a:p>
          <a:p>
            <a:pPr algn="ctr"/>
            <a:endParaRPr lang="ru-RU" sz="44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ru-RU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0" name="Подзаголовок 6"/>
          <p:cNvSpPr txBox="1">
            <a:spLocks/>
          </p:cNvSpPr>
          <p:nvPr/>
        </p:nvSpPr>
        <p:spPr>
          <a:xfrm>
            <a:off x="323528" y="4509120"/>
            <a:ext cx="6368752" cy="1705744"/>
          </a:xfrm>
          <a:prstGeom prst="round2DiagRect">
            <a:avLst/>
          </a:prstGeom>
          <a:scene3d>
            <a:camera prst="isometricOffAxis1Right"/>
            <a:lightRig rig="threePt" dir="t"/>
          </a:scene3d>
          <a:sp3d>
            <a:bevelT prst="convex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уппа 10"/>
          <p:cNvGrpSpPr/>
          <p:nvPr/>
        </p:nvGrpSpPr>
        <p:grpSpPr>
          <a:xfrm>
            <a:off x="0" y="0"/>
            <a:ext cx="9144000" cy="6858001"/>
            <a:chOff x="0" y="-1"/>
            <a:chExt cx="9144000" cy="6858001"/>
          </a:xfrm>
        </p:grpSpPr>
        <p:pic>
          <p:nvPicPr>
            <p:cNvPr id="2050" name="Picture 2" descr="C:\Users\Home\Pictures\13546780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-1"/>
              <a:ext cx="9144000" cy="6858001"/>
            </a:xfrm>
            <a:prstGeom prst="rect">
              <a:avLst/>
            </a:prstGeom>
            <a:noFill/>
          </p:spPr>
        </p:pic>
        <p:pic>
          <p:nvPicPr>
            <p:cNvPr id="2053" name="Picture 5" descr="C:\Users\Home\Pictures\Новая папка (19)\161722383.jpg"/>
            <p:cNvPicPr>
              <a:picLocks noChangeAspect="1" noChangeArrowheads="1"/>
            </p:cNvPicPr>
            <p:nvPr/>
          </p:nvPicPr>
          <p:blipFill>
            <a:blip r:embed="rId3" cstate="print"/>
            <a:srcRect t="21292" r="18701"/>
            <a:stretch>
              <a:fillRect/>
            </a:stretch>
          </p:blipFill>
          <p:spPr bwMode="auto">
            <a:xfrm>
              <a:off x="5796136" y="2420888"/>
              <a:ext cx="3168352" cy="2315201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2054" name="Picture 6" descr="C:\Users\Home\Pictures\Новая папка (19)\20150310071126161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043608" y="1772816"/>
              <a:ext cx="2416511" cy="3217988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2051" name="Picture 3" descr="C:\Users\Home\Pictures\Новая папка (19)\2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6228184" y="188640"/>
              <a:ext cx="2520280" cy="2343418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2055" name="Picture 7" descr="C:\Users\Home\Pictures\Новая папка (19)\armillaria-ostoyae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275856" y="4437112"/>
              <a:ext cx="2839864" cy="2129898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2056" name="Picture 8" descr="C:\Users\Home\Pictures\Новая папка (19)\evo1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755576" y="260648"/>
              <a:ext cx="2878988" cy="1781374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2058" name="Picture 10" descr="C:\Users\Home\Pictures\Новая папка (19)\pce2d67f0293007ef0b1014204cf5fc183_deear-1.jp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0" y="4293096"/>
              <a:ext cx="3168352" cy="2376264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2059" name="Picture 11" descr="C:\Users\Home\Pictures\Новая папка (19)\tumb2.jpg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5796136" y="4831903"/>
              <a:ext cx="2873896" cy="2026097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  <p:pic>
        <p:nvPicPr>
          <p:cNvPr id="2060" name="Picture 12" descr="C:\Users\Home\Pictures\Новая папка (19)\568097521_449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347864" y="548680"/>
            <a:ext cx="2633169" cy="350622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Прямоугольник 11"/>
          <p:cNvSpPr/>
          <p:nvPr/>
        </p:nvSpPr>
        <p:spPr>
          <a:xfrm>
            <a:off x="2627784" y="4365104"/>
            <a:ext cx="4211960" cy="208823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Comic Sans MS" pitchFamily="66" charset="0"/>
              </a:rPr>
              <a:t>3,5 </a:t>
            </a:r>
            <a:r>
              <a:rPr lang="ru-RU" sz="5400" b="1" dirty="0" err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Comic Sans MS" pitchFamily="66" charset="0"/>
              </a:rPr>
              <a:t>млн</a:t>
            </a:r>
            <a:endParaRPr lang="ru-RU" sz="5400" b="1" dirty="0" smtClean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r>
              <a:rPr lang="ru-RU" sz="5400" b="1" dirty="0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Comic Sans MS" pitchFamily="66" charset="0"/>
              </a:rPr>
              <a:t>видов</a:t>
            </a:r>
            <a:endParaRPr lang="ru-RU" sz="5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/>
          <p:cNvGrpSpPr/>
          <p:nvPr/>
        </p:nvGrpSpPr>
        <p:grpSpPr>
          <a:xfrm>
            <a:off x="1" y="0"/>
            <a:ext cx="9050178" cy="6857999"/>
            <a:chOff x="1" y="0"/>
            <a:chExt cx="9050178" cy="6857999"/>
          </a:xfrm>
        </p:grpSpPr>
        <p:pic>
          <p:nvPicPr>
            <p:cNvPr id="3074" name="Picture 2" descr="C:\Users\Home\Pictures\img8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" y="0"/>
              <a:ext cx="9050178" cy="6857999"/>
            </a:xfrm>
            <a:prstGeom prst="rect">
              <a:avLst/>
            </a:prstGeom>
            <a:noFill/>
          </p:spPr>
        </p:pic>
        <p:pic>
          <p:nvPicPr>
            <p:cNvPr id="3075" name="Picture 3" descr="C:\Users\Home\Pictures\Новая папка (19)\img9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059832" y="2348880"/>
              <a:ext cx="5376597" cy="4032448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5" name="Скругленный прямоугольник 4"/>
            <p:cNvSpPr/>
            <p:nvPr/>
          </p:nvSpPr>
          <p:spPr>
            <a:xfrm>
              <a:off x="3059832" y="1124744"/>
              <a:ext cx="5472608" cy="1296144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800" b="1" i="1" dirty="0" smtClean="0">
                  <a:solidFill>
                    <a:schemeClr val="tx1"/>
                  </a:solidFill>
                  <a:latin typeface="Comic Sans MS" pitchFamily="66" charset="0"/>
                </a:rPr>
                <a:t>Биология </a:t>
              </a:r>
            </a:p>
            <a:p>
              <a:pPr algn="ctr"/>
              <a:r>
                <a:rPr lang="ru-RU" sz="2800" b="1" i="1" dirty="0" smtClean="0">
                  <a:solidFill>
                    <a:schemeClr val="tx1"/>
                  </a:solidFill>
                  <a:latin typeface="Comic Sans MS" pitchFamily="66" charset="0"/>
                </a:rPr>
                <a:t>«</a:t>
              </a:r>
              <a:r>
                <a:rPr lang="ru-RU" sz="2800" b="1" i="1" dirty="0" err="1" smtClean="0">
                  <a:solidFill>
                    <a:schemeClr val="tx1"/>
                  </a:solidFill>
                  <a:latin typeface="Comic Sans MS" pitchFamily="66" charset="0"/>
                </a:rPr>
                <a:t>биос</a:t>
              </a:r>
              <a:r>
                <a:rPr lang="ru-RU" sz="2800" b="1" i="1" dirty="0" smtClean="0">
                  <a:solidFill>
                    <a:schemeClr val="tx1"/>
                  </a:solidFill>
                  <a:latin typeface="Comic Sans MS" pitchFamily="66" charset="0"/>
                </a:rPr>
                <a:t>» - жизнь, «логос» - наука</a:t>
              </a:r>
              <a:endParaRPr lang="ru-RU" sz="2800" b="1" i="1" dirty="0">
                <a:solidFill>
                  <a:schemeClr val="tx1"/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Home\Pictures\2581-18ce6-10844852-m750x7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253799" cy="630932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691680" y="1340768"/>
            <a:ext cx="5544616" cy="40324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Comic Sans MS" pitchFamily="66" charset="0"/>
              </a:rPr>
              <a:t>Биология – наука о жизни, о живых организмах, обитающих на нашей планете.</a:t>
            </a:r>
            <a:endParaRPr lang="ru-RU" sz="4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grpSp>
        <p:nvGrpSpPr>
          <p:cNvPr id="11" name="Группа 10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6147" name="Picture 3" descr="C:\Users\Home\Pictures\Новая папка (14)\fdvxfb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</p:spPr>
        </p:pic>
        <p:pic>
          <p:nvPicPr>
            <p:cNvPr id="6149" name="Picture 5" descr="C:\Users\Home\Pictures\Новая папка (7)\100454816_large_oduvanchik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95536" y="4437112"/>
              <a:ext cx="2952328" cy="2212518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6150" name="Picture 6" descr="C:\Users\Home\Pictures\Новая папка (7)\12263135881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580112" y="4005064"/>
              <a:ext cx="2852936" cy="253066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6151" name="Picture 7" descr="C:\Users\Home\Pictures\Новая папка (8)\63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51520" y="1412776"/>
              <a:ext cx="3024336" cy="243502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6152" name="Picture 8" descr="C:\Users\Home\Pictures\Новая папка (3)\0_7c3fb_e8a13bda_XL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796136" y="1916832"/>
              <a:ext cx="3161928" cy="1976205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6154" name="Picture 10" descr="C:\Users\Home\Pictures\Новая папка (19)\i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915816" y="0"/>
              <a:ext cx="2995533" cy="1872208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  <p:pic>
        <p:nvPicPr>
          <p:cNvPr id="1026" name="Picture 2" descr="C:\Users\Home\Pictures\Новая папка (19)\drugoe_mnenie_ludi_i_zveri_l_pro_prod_skachat_http_rghost_ru_40286954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627784" y="2348880"/>
            <a:ext cx="3668638" cy="366863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/>
          <p:cNvGrpSpPr/>
          <p:nvPr/>
        </p:nvGrpSpPr>
        <p:grpSpPr>
          <a:xfrm>
            <a:off x="1" y="0"/>
            <a:ext cx="9050178" cy="6857999"/>
            <a:chOff x="1" y="0"/>
            <a:chExt cx="9050178" cy="6857999"/>
          </a:xfrm>
        </p:grpSpPr>
        <p:pic>
          <p:nvPicPr>
            <p:cNvPr id="3074" name="Picture 2" descr="C:\Users\Home\Pictures\img8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" y="0"/>
              <a:ext cx="9050178" cy="6857999"/>
            </a:xfrm>
            <a:prstGeom prst="rect">
              <a:avLst/>
            </a:prstGeom>
            <a:noFill/>
          </p:spPr>
        </p:pic>
        <p:pic>
          <p:nvPicPr>
            <p:cNvPr id="3075" name="Picture 3" descr="C:\Users\Home\Pictures\Новая папка (19)\img9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059832" y="2348880"/>
              <a:ext cx="5376597" cy="4032448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5" name="Скругленный прямоугольник 4"/>
            <p:cNvSpPr/>
            <p:nvPr/>
          </p:nvSpPr>
          <p:spPr>
            <a:xfrm>
              <a:off x="3059832" y="1124744"/>
              <a:ext cx="5472608" cy="1296144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800" b="1" i="1" dirty="0" smtClean="0">
                  <a:solidFill>
                    <a:schemeClr val="tx1"/>
                  </a:solidFill>
                  <a:latin typeface="Comic Sans MS" pitchFamily="66" charset="0"/>
                </a:rPr>
                <a:t>Биосфера </a:t>
              </a:r>
            </a:p>
            <a:p>
              <a:pPr algn="ctr"/>
              <a:r>
                <a:rPr lang="ru-RU" sz="2800" b="1" i="1" dirty="0" smtClean="0">
                  <a:solidFill>
                    <a:schemeClr val="tx1"/>
                  </a:solidFill>
                  <a:latin typeface="Comic Sans MS" pitchFamily="66" charset="0"/>
                </a:rPr>
                <a:t>«</a:t>
              </a:r>
              <a:r>
                <a:rPr lang="ru-RU" sz="2800" b="1" i="1" dirty="0" err="1" smtClean="0">
                  <a:solidFill>
                    <a:schemeClr val="tx1"/>
                  </a:solidFill>
                  <a:latin typeface="Comic Sans MS" pitchFamily="66" charset="0"/>
                </a:rPr>
                <a:t>биос</a:t>
              </a:r>
              <a:r>
                <a:rPr lang="ru-RU" sz="2800" b="1" i="1" dirty="0" smtClean="0">
                  <a:solidFill>
                    <a:schemeClr val="tx1"/>
                  </a:solidFill>
                  <a:latin typeface="Comic Sans MS" pitchFamily="66" charset="0"/>
                </a:rPr>
                <a:t>» - жизнь, «сфера» - шар</a:t>
              </a:r>
              <a:endParaRPr lang="ru-RU" sz="2800" b="1" i="1" dirty="0">
                <a:solidFill>
                  <a:schemeClr val="tx1"/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Home\Pictures\2581-18ce6-10844852-m750x7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253799" cy="630932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691680" y="1340768"/>
            <a:ext cx="5544616" cy="40324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Comic Sans MS" pitchFamily="66" charset="0"/>
              </a:rPr>
              <a:t>Биосфера – область распространения жизни.</a:t>
            </a:r>
            <a:endParaRPr lang="ru-RU" sz="4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Home\Pictures\135467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8194" name="Picture 2" descr="C:\Users\Home\Pictures\Новая папка (19)\15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3" y="260648"/>
            <a:ext cx="6634485" cy="6597352"/>
          </a:xfrm>
          <a:prstGeom prst="rect">
            <a:avLst/>
          </a:prstGeom>
          <a:noFill/>
        </p:spPr>
      </p:pic>
      <p:sp>
        <p:nvSpPr>
          <p:cNvPr id="4" name="Овал 3"/>
          <p:cNvSpPr/>
          <p:nvPr/>
        </p:nvSpPr>
        <p:spPr>
          <a:xfrm>
            <a:off x="3059832" y="836712"/>
            <a:ext cx="4536504" cy="936104"/>
          </a:xfrm>
          <a:prstGeom prst="ellipse">
            <a:avLst/>
          </a:prstGeom>
          <a:solidFill>
            <a:srgbClr val="66FFCC"/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atin typeface="Comic Sans MS" pitchFamily="66" charset="0"/>
              </a:rPr>
              <a:t>АТМОСФЕРА</a:t>
            </a:r>
            <a:endParaRPr lang="ru-RU" sz="3600" b="1" dirty="0">
              <a:latin typeface="Comic Sans MS" pitchFamily="66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4283968" y="5085184"/>
            <a:ext cx="4536504" cy="936104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Comic Sans MS" pitchFamily="66" charset="0"/>
              </a:rPr>
              <a:t>ЛИТОСФЕРА</a:t>
            </a:r>
            <a:endParaRPr lang="ru-RU" sz="36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-180528" y="4581128"/>
            <a:ext cx="4536504" cy="936104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  <a:latin typeface="Comic Sans MS" pitchFamily="66" charset="0"/>
              </a:rPr>
              <a:t>ГИДРОСФЕРА</a:t>
            </a:r>
            <a:endParaRPr lang="ru-RU" sz="36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Home\Pictures\img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050178" cy="6857999"/>
          </a:xfrm>
          <a:prstGeom prst="rect">
            <a:avLst/>
          </a:prstGeom>
          <a:noFill/>
        </p:spPr>
      </p:pic>
      <p:pic>
        <p:nvPicPr>
          <p:cNvPr id="3075" name="Picture 3" descr="C:\Users\Home\Pictures\Новая папка (19)\img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2618910"/>
            <a:ext cx="5016557" cy="376241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Скругленный прямоугольник 4"/>
          <p:cNvSpPr/>
          <p:nvPr/>
        </p:nvSpPr>
        <p:spPr>
          <a:xfrm>
            <a:off x="3059832" y="1124744"/>
            <a:ext cx="5472608" cy="12961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solidFill>
                  <a:schemeClr val="tx1"/>
                </a:solidFill>
                <a:latin typeface="Comic Sans MS" pitchFamily="66" charset="0"/>
              </a:rPr>
              <a:t>Озоновый экран – тонкий слой газа озона на высоте 15-20 км</a:t>
            </a:r>
            <a:endParaRPr lang="ru-RU" sz="2800" b="1" i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2699792" y="5157192"/>
            <a:ext cx="4536504" cy="936104"/>
          </a:xfrm>
          <a:prstGeom prst="ellipse">
            <a:avLst/>
          </a:prstGeom>
          <a:solidFill>
            <a:srgbClr val="66FFCC"/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atin typeface="Comic Sans MS" pitchFamily="66" charset="0"/>
              </a:rPr>
              <a:t>АТМОСФЕРА</a:t>
            </a:r>
            <a:endParaRPr lang="ru-RU" sz="3600" b="1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Home\Pictures\img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050178" cy="6857999"/>
          </a:xfrm>
          <a:prstGeom prst="rect">
            <a:avLst/>
          </a:prstGeom>
          <a:noFill/>
        </p:spPr>
      </p:pic>
      <p:pic>
        <p:nvPicPr>
          <p:cNvPr id="3075" name="Picture 3" descr="C:\Users\Home\Pictures\Новая папка (19)\img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2618910"/>
            <a:ext cx="5016557" cy="376241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Скругленный прямоугольник 4"/>
          <p:cNvSpPr/>
          <p:nvPr/>
        </p:nvSpPr>
        <p:spPr>
          <a:xfrm>
            <a:off x="3059832" y="1124744"/>
            <a:ext cx="5472608" cy="12961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solidFill>
                  <a:schemeClr val="tx1"/>
                </a:solidFill>
                <a:latin typeface="Comic Sans MS" pitchFamily="66" charset="0"/>
              </a:rPr>
              <a:t>В океане живые организмы живут на глубине 10-11 км</a:t>
            </a:r>
            <a:endParaRPr lang="ru-RU" sz="2800" b="1" i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2339752" y="5229200"/>
            <a:ext cx="4536504" cy="936104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  <a:latin typeface="Comic Sans MS" pitchFamily="66" charset="0"/>
              </a:rPr>
              <a:t>ГИДРОСФЕРА</a:t>
            </a:r>
            <a:endParaRPr lang="ru-RU" sz="36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 descr="C:\Users\Home\Pictures\Новая папка (19)\k24935_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42" name="Picture 2" descr="C:\Users\Home\Pictures\Новая папка (19)\348-1-or-138105684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628800"/>
            <a:ext cx="2927226" cy="21998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43" name="Picture 3" descr="C:\Users\Home\Pictures\Новая папка (19)\157092_ori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1124744"/>
            <a:ext cx="3161928" cy="23714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44" name="Picture 4" descr="C:\Users\Home\Pictures\Новая папка (19)\2820702fcbb344700403bbdf1e0f0f23.jpg"/>
          <p:cNvPicPr>
            <a:picLocks noChangeAspect="1" noChangeArrowheads="1"/>
          </p:cNvPicPr>
          <p:nvPr/>
        </p:nvPicPr>
        <p:blipFill>
          <a:blip r:embed="rId5" cstate="print"/>
          <a:srcRect l="36007" r="-20" b="14907"/>
          <a:stretch>
            <a:fillRect/>
          </a:stretch>
        </p:blipFill>
        <p:spPr bwMode="auto">
          <a:xfrm>
            <a:off x="5940152" y="3515566"/>
            <a:ext cx="2664296" cy="30894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46" name="Picture 6" descr="C:\Users\Home\Pictures\Новая папка (19)\w13O11.jpg"/>
          <p:cNvPicPr>
            <a:picLocks noChangeAspect="1" noChangeArrowheads="1"/>
          </p:cNvPicPr>
          <p:nvPr/>
        </p:nvPicPr>
        <p:blipFill>
          <a:blip r:embed="rId6" cstate="print"/>
          <a:srcRect l="13461" t="27887" r="4641" b="8538"/>
          <a:stretch>
            <a:fillRect/>
          </a:stretch>
        </p:blipFill>
        <p:spPr bwMode="auto">
          <a:xfrm>
            <a:off x="323528" y="4136894"/>
            <a:ext cx="3600400" cy="25479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Овал 9"/>
          <p:cNvSpPr/>
          <p:nvPr/>
        </p:nvSpPr>
        <p:spPr>
          <a:xfrm>
            <a:off x="2555776" y="2636912"/>
            <a:ext cx="4320480" cy="1944216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latin typeface="Comic Sans MS" pitchFamily="66" charset="0"/>
              </a:rPr>
              <a:t>10-11 км</a:t>
            </a:r>
            <a:endParaRPr lang="ru-RU" sz="4800" b="1" dirty="0">
              <a:latin typeface="Comic Sans MS" pitchFamily="66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2195736" y="188640"/>
            <a:ext cx="4968552" cy="1584176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  <a:latin typeface="Comic Sans MS" pitchFamily="66" charset="0"/>
              </a:rPr>
              <a:t>ГИДРОСФЕРА</a:t>
            </a:r>
            <a:endParaRPr lang="ru-RU" sz="36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8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Home\Pictures\img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050178" cy="6857999"/>
          </a:xfrm>
          <a:prstGeom prst="rect">
            <a:avLst/>
          </a:prstGeom>
          <a:noFill/>
        </p:spPr>
      </p:pic>
      <p:pic>
        <p:nvPicPr>
          <p:cNvPr id="3075" name="Picture 3" descr="C:\Users\Home\Pictures\Новая папка (19)\img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2618910"/>
            <a:ext cx="5016557" cy="376241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Скругленный прямоугольник 4"/>
          <p:cNvSpPr/>
          <p:nvPr/>
        </p:nvSpPr>
        <p:spPr>
          <a:xfrm>
            <a:off x="3059832" y="1124744"/>
            <a:ext cx="5472608" cy="12961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solidFill>
                  <a:schemeClr val="tx1"/>
                </a:solidFill>
                <a:latin typeface="Comic Sans MS" pitchFamily="66" charset="0"/>
              </a:rPr>
              <a:t>В литосфере жизнь (бактерии) – 3 и более км </a:t>
            </a:r>
            <a:endParaRPr lang="ru-RU" sz="2800" b="1" i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2555776" y="5517232"/>
            <a:ext cx="4536504" cy="936104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Comic Sans MS" pitchFamily="66" charset="0"/>
              </a:rPr>
              <a:t>ЛИТОСФЕРА</a:t>
            </a:r>
            <a:endParaRPr lang="ru-RU" sz="36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Home\Pictures\2581-18ce6-10844852-m750x7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253799" cy="630932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691680" y="1340768"/>
            <a:ext cx="5544616" cy="40324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Comic Sans MS" pitchFamily="66" charset="0"/>
              </a:rPr>
              <a:t>Биология изучает строение, жизнедеятельность живых организмов, их многообразие.</a:t>
            </a:r>
            <a:endParaRPr lang="ru-RU" sz="4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31" name="Picture 7" descr="C:\Users\Public\Pictures\Sample Pictures\elitefon.ru-25037.jpg"/>
          <p:cNvPicPr>
            <a:picLocks noChangeAspect="1" noChangeArrowheads="1"/>
          </p:cNvPicPr>
          <p:nvPr/>
        </p:nvPicPr>
        <p:blipFill>
          <a:blip r:embed="rId2" cstate="print"/>
          <a:srcRect l="29661" r="24975"/>
          <a:stretch>
            <a:fillRect/>
          </a:stretch>
        </p:blipFill>
        <p:spPr bwMode="auto">
          <a:xfrm>
            <a:off x="5076056" y="764704"/>
            <a:ext cx="1296144" cy="1785766"/>
          </a:xfrm>
          <a:prstGeom prst="rect">
            <a:avLst/>
          </a:prstGeom>
          <a:noFill/>
        </p:spPr>
      </p:pic>
      <p:grpSp>
        <p:nvGrpSpPr>
          <p:cNvPr id="20" name="Группа 19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074" name="Picture 2" descr="C:\Users\Public\Pictures\Sample Pictures\vtsfwn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</p:spPr>
        </p:pic>
        <p:pic>
          <p:nvPicPr>
            <p:cNvPr id="3075" name="Picture 3" descr="C:\Users\Public\Pictures\Sample Pictures\6a00d8341bf67c53ef017d3f222770970c-800wi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83568" y="5447864"/>
              <a:ext cx="1656184" cy="1175890"/>
            </a:xfrm>
            <a:prstGeom prst="rect">
              <a:avLst/>
            </a:prstGeom>
            <a:noFill/>
          </p:spPr>
        </p:pic>
        <p:pic>
          <p:nvPicPr>
            <p:cNvPr id="3076" name="Picture 4" descr="C:\Users\Public\Pictures\Sample Pictures\21 cinghiale.jpg"/>
            <p:cNvPicPr>
              <a:picLocks noChangeAspect="1" noChangeArrowheads="1"/>
            </p:cNvPicPr>
            <p:nvPr/>
          </p:nvPicPr>
          <p:blipFill>
            <a:blip r:embed="rId5" cstate="print"/>
            <a:srcRect l="11593" t="12814" r="13053" b="14570"/>
            <a:stretch>
              <a:fillRect/>
            </a:stretch>
          </p:blipFill>
          <p:spPr bwMode="auto">
            <a:xfrm>
              <a:off x="5940152" y="2780928"/>
              <a:ext cx="1872208" cy="1224136"/>
            </a:xfrm>
            <a:prstGeom prst="rect">
              <a:avLst/>
            </a:prstGeom>
            <a:noFill/>
          </p:spPr>
        </p:pic>
        <p:pic>
          <p:nvPicPr>
            <p:cNvPr id="3077" name="Picture 5" descr="C:\Users\Public\Pictures\Sample Pictures\2162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6588224" y="1052736"/>
              <a:ext cx="1865784" cy="1399338"/>
            </a:xfrm>
            <a:prstGeom prst="rect">
              <a:avLst/>
            </a:prstGeom>
            <a:noFill/>
          </p:spPr>
        </p:pic>
        <p:pic>
          <p:nvPicPr>
            <p:cNvPr id="3078" name="Picture 6" descr="C:\Users\Public\Pictures\Sample Pictures\14995048_xorl2.jpg"/>
            <p:cNvPicPr>
              <a:picLocks noChangeAspect="1" noChangeArrowheads="1"/>
            </p:cNvPicPr>
            <p:nvPr/>
          </p:nvPicPr>
          <p:blipFill>
            <a:blip r:embed="rId7" cstate="print"/>
            <a:srcRect l="4239" t="12527" r="15228" b="6045"/>
            <a:stretch>
              <a:fillRect/>
            </a:stretch>
          </p:blipFill>
          <p:spPr bwMode="auto">
            <a:xfrm>
              <a:off x="2627784" y="4581128"/>
              <a:ext cx="1368152" cy="1872208"/>
            </a:xfrm>
            <a:prstGeom prst="rect">
              <a:avLst/>
            </a:prstGeom>
            <a:noFill/>
          </p:spPr>
        </p:pic>
        <p:pic>
          <p:nvPicPr>
            <p:cNvPr id="1026" name="Picture 2" descr="C:\Users\Public\Pictures\Sample Pictures\305113240.jpg"/>
            <p:cNvPicPr>
              <a:picLocks noChangeAspect="1" noChangeArrowheads="1"/>
            </p:cNvPicPr>
            <p:nvPr/>
          </p:nvPicPr>
          <p:blipFill>
            <a:blip r:embed="rId8" cstate="print"/>
            <a:srcRect l="12102" t="18898" r="31421" b="10235"/>
            <a:stretch>
              <a:fillRect/>
            </a:stretch>
          </p:blipFill>
          <p:spPr bwMode="auto">
            <a:xfrm>
              <a:off x="6372200" y="4293096"/>
              <a:ext cx="1296144" cy="1080120"/>
            </a:xfrm>
            <a:prstGeom prst="rect">
              <a:avLst/>
            </a:prstGeom>
            <a:noFill/>
          </p:spPr>
        </p:pic>
        <p:pic>
          <p:nvPicPr>
            <p:cNvPr id="1027" name="Picture 3" descr="C:\Users\Public\Pictures\Sample Pictures\516563680.jpg"/>
            <p:cNvPicPr>
              <a:picLocks noChangeAspect="1" noChangeArrowheads="1"/>
            </p:cNvPicPr>
            <p:nvPr/>
          </p:nvPicPr>
          <p:blipFill>
            <a:blip r:embed="rId9" cstate="print"/>
            <a:srcRect l="12787" t="8339" r="16329"/>
            <a:stretch>
              <a:fillRect/>
            </a:stretch>
          </p:blipFill>
          <p:spPr bwMode="auto">
            <a:xfrm>
              <a:off x="3563888" y="2996952"/>
              <a:ext cx="2160240" cy="1582936"/>
            </a:xfrm>
            <a:prstGeom prst="rect">
              <a:avLst/>
            </a:prstGeom>
            <a:noFill/>
          </p:spPr>
        </p:pic>
        <p:pic>
          <p:nvPicPr>
            <p:cNvPr id="1029" name="Picture 5" descr="C:\Users\Public\Pictures\Sample Pictures\121487786960.jpg"/>
            <p:cNvPicPr>
              <a:picLocks noChangeAspect="1" noChangeArrowheads="1"/>
            </p:cNvPicPr>
            <p:nvPr/>
          </p:nvPicPr>
          <p:blipFill>
            <a:blip r:embed="rId10" cstate="print"/>
            <a:srcRect l="24457" t="29874" r="10323" b="18526"/>
            <a:stretch>
              <a:fillRect/>
            </a:stretch>
          </p:blipFill>
          <p:spPr bwMode="auto">
            <a:xfrm>
              <a:off x="4644008" y="4653136"/>
              <a:ext cx="1584176" cy="1881209"/>
            </a:xfrm>
            <a:prstGeom prst="rect">
              <a:avLst/>
            </a:prstGeom>
            <a:noFill/>
          </p:spPr>
        </p:pic>
        <p:pic>
          <p:nvPicPr>
            <p:cNvPr id="1032" name="Picture 8" descr="C:\Users\Public\Pictures\Sample Pictures\Eurasian_Golden_Oriole_(Oriolus_oriolus)-_kundoo_race-_Male_at_Secunderabad_W2_IMG_6715.jpg"/>
            <p:cNvPicPr>
              <a:picLocks noChangeAspect="1" noChangeArrowheads="1"/>
            </p:cNvPicPr>
            <p:nvPr/>
          </p:nvPicPr>
          <p:blipFill>
            <a:blip r:embed="rId11" cstate="print"/>
            <a:srcRect l="15035" t="14662" r="7476" b="17186"/>
            <a:stretch>
              <a:fillRect/>
            </a:stretch>
          </p:blipFill>
          <p:spPr bwMode="auto">
            <a:xfrm>
              <a:off x="3203848" y="1556792"/>
              <a:ext cx="1749528" cy="1152128"/>
            </a:xfrm>
            <a:prstGeom prst="rect">
              <a:avLst/>
            </a:prstGeom>
            <a:noFill/>
          </p:spPr>
        </p:pic>
        <p:pic>
          <p:nvPicPr>
            <p:cNvPr id="1033" name="Picture 9" descr="C:\Users\Public\Pictures\Sample Pictures\613149.jpg"/>
            <p:cNvPicPr>
              <a:picLocks noChangeAspect="1" noChangeArrowheads="1"/>
            </p:cNvPicPr>
            <p:nvPr/>
          </p:nvPicPr>
          <p:blipFill>
            <a:blip r:embed="rId12" cstate="print"/>
            <a:srcRect l="11099" t="6571" r="28964" b="7121"/>
            <a:stretch>
              <a:fillRect/>
            </a:stretch>
          </p:blipFill>
          <p:spPr bwMode="auto">
            <a:xfrm>
              <a:off x="7092280" y="5229200"/>
              <a:ext cx="1368152" cy="1368152"/>
            </a:xfrm>
            <a:prstGeom prst="rect">
              <a:avLst/>
            </a:prstGeom>
            <a:noFill/>
          </p:spPr>
        </p:pic>
        <p:pic>
          <p:nvPicPr>
            <p:cNvPr id="18" name="Picture 7" descr="C:\Users\Public\Pictures\Sample Pictures\elitefon.ru-25037.jpg"/>
            <p:cNvPicPr>
              <a:picLocks noChangeAspect="1" noChangeArrowheads="1"/>
            </p:cNvPicPr>
            <p:nvPr/>
          </p:nvPicPr>
          <p:blipFill>
            <a:blip r:embed="rId2" cstate="print"/>
            <a:srcRect l="29661" r="24975"/>
            <a:stretch>
              <a:fillRect/>
            </a:stretch>
          </p:blipFill>
          <p:spPr bwMode="auto">
            <a:xfrm>
              <a:off x="5076056" y="692696"/>
              <a:ext cx="1296144" cy="1785766"/>
            </a:xfrm>
            <a:prstGeom prst="rect">
              <a:avLst/>
            </a:prstGeom>
            <a:noFill/>
          </p:spPr>
        </p:pic>
        <p:pic>
          <p:nvPicPr>
            <p:cNvPr id="12290" name="Picture 2" descr="C:\Users\Home\Pictures\Новая папка (19)\568097521_449.jpg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179512" y="548680"/>
              <a:ext cx="2921806" cy="3890562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Home\Pictures\img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050178" cy="6857999"/>
          </a:xfrm>
          <a:prstGeom prst="rect">
            <a:avLst/>
          </a:prstGeom>
          <a:noFill/>
        </p:spPr>
      </p:pic>
      <p:sp>
        <p:nvSpPr>
          <p:cNvPr id="5" name="Скругленный прямоугольник 4"/>
          <p:cNvSpPr/>
          <p:nvPr/>
        </p:nvSpPr>
        <p:spPr>
          <a:xfrm>
            <a:off x="3059832" y="1124744"/>
            <a:ext cx="5472608" cy="201622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solidFill>
                  <a:schemeClr val="tx1"/>
                </a:solidFill>
                <a:latin typeface="Comic Sans MS" pitchFamily="66" charset="0"/>
              </a:rPr>
              <a:t>Живые организмы влияют на окружающую среду, а их существование зависит от условий этой среды</a:t>
            </a:r>
            <a:endParaRPr lang="ru-RU" sz="2800" b="1" i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987824" y="3861048"/>
            <a:ext cx="5472608" cy="17281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solidFill>
                  <a:schemeClr val="tx1"/>
                </a:solidFill>
                <a:latin typeface="Comic Sans MS" pitchFamily="66" charset="0"/>
              </a:rPr>
              <a:t>Экология</a:t>
            </a:r>
          </a:p>
          <a:p>
            <a:pPr algn="ctr"/>
            <a:r>
              <a:rPr lang="ru-RU" sz="2800" b="1" i="1" dirty="0" smtClean="0">
                <a:solidFill>
                  <a:schemeClr val="tx1"/>
                </a:solidFill>
                <a:latin typeface="Comic Sans MS" pitchFamily="66" charset="0"/>
              </a:rPr>
              <a:t>«</a:t>
            </a:r>
            <a:r>
              <a:rPr lang="ru-RU" sz="2800" b="1" i="1" dirty="0" err="1" smtClean="0">
                <a:solidFill>
                  <a:schemeClr val="tx1"/>
                </a:solidFill>
                <a:latin typeface="Comic Sans MS" pitchFamily="66" charset="0"/>
              </a:rPr>
              <a:t>ойкос</a:t>
            </a:r>
            <a:r>
              <a:rPr lang="ru-RU" sz="2800" b="1" i="1" dirty="0" smtClean="0">
                <a:solidFill>
                  <a:schemeClr val="tx1"/>
                </a:solidFill>
                <a:latin typeface="Comic Sans MS" pitchFamily="66" charset="0"/>
              </a:rPr>
              <a:t>» - дом, жилище, родина,</a:t>
            </a:r>
          </a:p>
          <a:p>
            <a:pPr algn="ctr"/>
            <a:r>
              <a:rPr lang="ru-RU" sz="2800" b="1" i="1" dirty="0" smtClean="0">
                <a:solidFill>
                  <a:schemeClr val="tx1"/>
                </a:solidFill>
                <a:latin typeface="Comic Sans MS" pitchFamily="66" charset="0"/>
              </a:rPr>
              <a:t> «логос» - наука </a:t>
            </a:r>
            <a:endParaRPr lang="ru-RU" sz="2800" b="1" i="1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Home\Pictures\2581-18ce6-10844852-m750x7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253799" cy="630932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691680" y="1340768"/>
            <a:ext cx="5544616" cy="40324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  <a:latin typeface="Comic Sans MS" pitchFamily="66" charset="0"/>
              </a:rPr>
              <a:t>Экология – наука, которая изучает отношения организмов между собой и с окружающей их средой.</a:t>
            </a:r>
            <a:endParaRPr lang="ru-RU" sz="4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</TotalTime>
  <Words>153</Words>
  <Application>Microsoft Office PowerPoint</Application>
  <PresentationFormat>Экран (4:3)</PresentationFormat>
  <Paragraphs>27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Home</dc:creator>
  <cp:lastModifiedBy>Admin</cp:lastModifiedBy>
  <cp:revision>28</cp:revision>
  <dcterms:created xsi:type="dcterms:W3CDTF">2015-07-27T16:41:02Z</dcterms:created>
  <dcterms:modified xsi:type="dcterms:W3CDTF">2020-04-02T07:10:22Z</dcterms:modified>
</cp:coreProperties>
</file>