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14804973_38-p-fon-dlya-prezentatsii-detskii-sad-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" y="-9144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980728"/>
            <a:ext cx="694481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детский сад №12 «Солнышко» г-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к.Анапа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«Развитие речевой активности детей ранней группы, в различных формах и видах детской деятельности»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4088" y="5429263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Артемкина Т.А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Федотенко Ю.В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71538" y="1285860"/>
            <a:ext cx="65711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дошкольном возрасте самой важной предпосылкой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совершенствования речевой деятельности является создание эмоционально - благоприятной ситуации,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которая способствует возникновению желания активно участвовать в речевом общении.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Ведущей  деятельностью детей является игровая деятельность, которая сопровождает ребенка с самого рождения и является средством коммуникации. Помимо игр существуют и другие формы и виды детской деятельности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комуникативные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которые помогают  создать такие ситуации, в которых развивается речь ребенка.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 descr="a5402049-b5ef-42f8-b240-730c7b93924b.jpeg"/>
          <p:cNvPicPr>
            <a:picLocks noChangeAspect="1"/>
          </p:cNvPicPr>
          <p:nvPr/>
        </p:nvPicPr>
        <p:blipFill>
          <a:blip r:embed="rId3"/>
          <a:srcRect t="16667" r="1388" b="10416"/>
          <a:stretch>
            <a:fillRect/>
          </a:stretch>
        </p:blipFill>
        <p:spPr>
          <a:xfrm>
            <a:off x="928662" y="1000108"/>
            <a:ext cx="3065711" cy="30225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7aac864a-36dd-4a1b-96fd-844c1fcfb299.jpeg"/>
          <p:cNvPicPr>
            <a:picLocks noChangeAspect="1"/>
          </p:cNvPicPr>
          <p:nvPr/>
        </p:nvPicPr>
        <p:blipFill>
          <a:blip r:embed="rId4"/>
          <a:srcRect t="20833" r="2778" b="13541"/>
          <a:stretch>
            <a:fillRect/>
          </a:stretch>
        </p:blipFill>
        <p:spPr>
          <a:xfrm>
            <a:off x="4857752" y="3357562"/>
            <a:ext cx="3254385" cy="292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071934" y="1000108"/>
            <a:ext cx="3828420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помощью сюжетно-ролевых игр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активизируется словарь детей.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Каждая игра имеет свое программное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содержание. В связи с этим, в неё входит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определенная группа слов, которую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ребенок должен освоить.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4071942"/>
            <a:ext cx="407196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играющих детей воспитательное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образовательное значение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реализуется через игровую задачу,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игровые действия, и правила,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которые разнообразны, и предполагают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употребление слов, относящихся к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разным частям речи, и обогащению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словаря детей.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99392"/>
            <a:ext cx="9144000" cy="6858000"/>
          </a:xfrm>
        </p:spPr>
      </p:pic>
      <p:pic>
        <p:nvPicPr>
          <p:cNvPr id="5" name="Рисунок 4" descr="a9395d52-b49c-4f1c-8503-2ad9fb003f4d.jpeg"/>
          <p:cNvPicPr>
            <a:picLocks noChangeAspect="1"/>
          </p:cNvPicPr>
          <p:nvPr/>
        </p:nvPicPr>
        <p:blipFill>
          <a:blip r:embed="rId3"/>
          <a:srcRect l="8593" t="5208" r="15625"/>
          <a:stretch>
            <a:fillRect/>
          </a:stretch>
        </p:blipFill>
        <p:spPr>
          <a:xfrm>
            <a:off x="4572000" y="2786058"/>
            <a:ext cx="3500462" cy="3283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785786" y="857232"/>
            <a:ext cx="669997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Театрализованная деятельность создает эмоционально –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благоприятные ситуации, которые способствуют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возникновению желания активно участвовать в речевом общении.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Благодаря таким ситуациям, даже самые скованные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необщительные дети вступают в диалог и раскрывают свои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речевые возможности.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Театрализованная игра оказывает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большое влияние на речевое развитие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ребенка: ребенок усваивает 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стимулирует речь, использует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выразительные средства,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формируется эмоционально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насыщенная речь, способствуют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усвоению элементов речевого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общения  (мимика, жест, интонация,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модуляция голоса и др.)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 descr="940575ee-59a4-4530-92a5-4662639bdaad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3528" y="865116"/>
            <a:ext cx="2857520" cy="2291988"/>
          </a:xfrm>
          <a:prstGeom prst="rect">
            <a:avLst/>
          </a:prstGeom>
        </p:spPr>
      </p:pic>
      <p:pic>
        <p:nvPicPr>
          <p:cNvPr id="6" name="Рисунок 5" descr="610e49db-6205-4dc7-804f-12020e92cce9.jpeg"/>
          <p:cNvPicPr>
            <a:picLocks noChangeAspect="1"/>
          </p:cNvPicPr>
          <p:nvPr/>
        </p:nvPicPr>
        <p:blipFill>
          <a:blip r:embed="rId4"/>
          <a:srcRect r="4761"/>
          <a:stretch>
            <a:fillRect/>
          </a:stretch>
        </p:blipFill>
        <p:spPr>
          <a:xfrm>
            <a:off x="3461147" y="2557091"/>
            <a:ext cx="2857520" cy="2250273"/>
          </a:xfrm>
          <a:prstGeom prst="rect">
            <a:avLst/>
          </a:prstGeom>
        </p:spPr>
      </p:pic>
      <p:pic>
        <p:nvPicPr>
          <p:cNvPr id="11" name="Рисунок 10" descr="bf51d968-266a-4af6-956c-6a1c7c5293bf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3944136"/>
            <a:ext cx="2451491" cy="21431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14744" y="1357298"/>
            <a:ext cx="36719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Мелкая моторика является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самым эффективным методом для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развития речи у детей.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357562"/>
            <a:ext cx="511556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данной деятельности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выполнение мелких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движений пальцами рук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происходит давление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кончики работающих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пальцев, и в кору головного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мозга устремляются сигналы, которые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активизируют клетки головного мозга,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отвечающие  за формирования речи и мышления.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928662" y="1142984"/>
            <a:ext cx="70882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Художественная деятельность развивает у детей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понимание речи, вырабатывает у детей фантазию, а также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связную, последовательную, интонационно правильную речь.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На занятии используются песенки,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соответствии с темой занятия. (Например: дождик- кап, дождик-кап,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 сильней то тише. Не стучи, не стучи, ну стучи по крыше. Вот когда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ляжем спать, застучишь тогда опять. Кап-кап-кап)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3cbccfc-8d58-406e-b56c-f19e82692943.jpeg"/>
          <p:cNvPicPr>
            <a:picLocks noChangeAspect="1"/>
          </p:cNvPicPr>
          <p:nvPr/>
        </p:nvPicPr>
        <p:blipFill>
          <a:blip r:embed="rId3" cstate="print"/>
          <a:srcRect t="11111" r="3704"/>
          <a:stretch>
            <a:fillRect/>
          </a:stretch>
        </p:blipFill>
        <p:spPr>
          <a:xfrm>
            <a:off x="1473376" y="3286124"/>
            <a:ext cx="2384243" cy="29344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2c40ebc1-ebc8-419a-89d9-7257cc067b3f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3500438"/>
            <a:ext cx="3286148" cy="24646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857224" y="1214422"/>
            <a:ext cx="75507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Восприятие художественной литературы помогает сформировать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ребенка умение слышать, понимать речь, обогащать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словарный запас, развивать монологическую речь 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интонационные стороны, а также выразительность.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Используются такие формы работы, как : выразительное чтение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воспитателя, рассматривание иллюстраций, драматизация сказок, беседа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 descr="05214ccb-4df3-44d4-9a2a-8e06e8a93dd8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143248"/>
            <a:ext cx="3643338" cy="2732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57224" y="1357298"/>
            <a:ext cx="694536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 процессе повседневной познавательной деятельности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происходит воспитание и обучение детей новым различным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навыкам, например: воспитание культурно-гигиенических навыков.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У детей обогащается активный словарь,  формируется опыт. </a:t>
            </a:r>
          </a:p>
          <a:p>
            <a:endParaRPr lang="ru-RU" dirty="0"/>
          </a:p>
        </p:txBody>
      </p:sp>
      <p:pic>
        <p:nvPicPr>
          <p:cNvPr id="7" name="Рисунок 6" descr="92ae09a1-9090-43ff-8664-dc7f68c56e5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86058"/>
            <a:ext cx="2285998" cy="28574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d626837b-e32a-472b-80f4-d5c40af7918b.jpeg"/>
          <p:cNvPicPr>
            <a:picLocks noChangeAspect="1"/>
          </p:cNvPicPr>
          <p:nvPr/>
        </p:nvPicPr>
        <p:blipFill>
          <a:blip r:embed="rId4"/>
          <a:srcRect r="2272" b="9090"/>
          <a:stretch>
            <a:fillRect/>
          </a:stretch>
        </p:blipFill>
        <p:spPr>
          <a:xfrm>
            <a:off x="4214810" y="3071810"/>
            <a:ext cx="3143272" cy="21431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00100" y="2000240"/>
            <a:ext cx="63200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Таким образом, мы можем сказать, что развитие речевой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активности детей, обогащение словаря, развитие фантазии,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формирование мышления у детей  происходит во всех видах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 формах детской деятельности.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4973_38-p-fon-dlya-prezentatsii-detskii-sad-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357422" y="3357562"/>
            <a:ext cx="4294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516</Words>
  <Application>Microsoft Office PowerPoint</Application>
  <PresentationFormat>Экран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Аня Артёмкина</dc:creator>
  <cp:lastModifiedBy>admin</cp:lastModifiedBy>
  <cp:revision>27</cp:revision>
  <dcterms:created xsi:type="dcterms:W3CDTF">2023-12-05T14:06:43Z</dcterms:created>
  <dcterms:modified xsi:type="dcterms:W3CDTF">2024-07-16T17:09:58Z</dcterms:modified>
</cp:coreProperties>
</file>