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ACCA-C484-4A5A-84D6-1A1BC2DD011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gif"/><Relationship Id="rId7" Type="http://schemas.openxmlformats.org/officeDocument/2006/relationships/image" Target="../media/image22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gif"/><Relationship Id="rId7" Type="http://schemas.openxmlformats.org/officeDocument/2006/relationships/image" Target="../media/image13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slide" Target="slide1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gif"/><Relationship Id="rId7" Type="http://schemas.openxmlformats.org/officeDocument/2006/relationships/image" Target="../media/image25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gif"/><Relationship Id="rId7" Type="http://schemas.openxmlformats.org/officeDocument/2006/relationships/image" Target="../media/image28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gif"/><Relationship Id="rId7" Type="http://schemas.openxmlformats.org/officeDocument/2006/relationships/image" Target="../media/image30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slide" Target="slide16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gif"/><Relationship Id="rId7" Type="http://schemas.openxmlformats.org/officeDocument/2006/relationships/image" Target="../media/image31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4.xml"/><Relationship Id="rId7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9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gif"/><Relationship Id="rId7" Type="http://schemas.openxmlformats.org/officeDocument/2006/relationships/image" Target="../media/image1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slide" Target="slide6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gif"/><Relationship Id="rId7" Type="http://schemas.openxmlformats.org/officeDocument/2006/relationships/image" Target="../media/image1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gif"/><Relationship Id="rId7" Type="http://schemas.openxmlformats.org/officeDocument/2006/relationships/image" Target="../media/image15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slide" Target="slide8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gif"/><Relationship Id="rId7" Type="http://schemas.openxmlformats.org/officeDocument/2006/relationships/image" Target="../media/image2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07904" y="1916832"/>
            <a:ext cx="17914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КВЕСТ</a:t>
            </a:r>
            <a:endParaRPr lang="ru-RU" sz="4800" b="1" cap="none" spc="0" dirty="0">
              <a:ln w="18415" cmpd="sng">
                <a:solidFill>
                  <a:srgbClr val="FFFFFF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50000">
                    <a:srgbClr val="FFC000"/>
                  </a:gs>
                  <a:gs pos="100000">
                    <a:srgbClr val="FF0000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40352" y="6237312"/>
            <a:ext cx="936104" cy="491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3140968"/>
            <a:ext cx="58706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Знатоки картин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Волк.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94990" y="2033144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3</a:t>
            </a:r>
          </a:p>
          <a:p>
            <a:r>
              <a:rPr lang="ru-RU" b="1" u="sng" dirty="0" smtClean="0"/>
              <a:t> </a:t>
            </a:r>
            <a:r>
              <a:rPr lang="ru-RU" sz="2400" b="1" u="sng" dirty="0" smtClean="0"/>
              <a:t>Кто автор этого памятника?</a:t>
            </a:r>
            <a:endParaRPr lang="ru-RU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Фальконе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Микеладжело</a:t>
            </a:r>
            <a:endParaRPr lang="ru-RU" dirty="0"/>
          </a:p>
        </p:txBody>
      </p:sp>
      <p:pic>
        <p:nvPicPr>
          <p:cNvPr id="16" name="Рисунок 15" descr="kolobok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628800"/>
            <a:ext cx="1584176" cy="1188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0272" y="1225742"/>
            <a:ext cx="2915903" cy="358880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Медведь.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6154" y="3465582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4</a:t>
            </a:r>
          </a:p>
          <a:p>
            <a:r>
              <a:rPr lang="ru-RU" sz="2400" b="1" u="sng" dirty="0" smtClean="0"/>
              <a:t> Автор этой картины?</a:t>
            </a:r>
            <a:endParaRPr lang="ru-RU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Гжель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Абашево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Леонардо</a:t>
            </a:r>
            <a:endParaRPr lang="ru-RU" dirty="0"/>
          </a:p>
        </p:txBody>
      </p:sp>
      <p:pic>
        <p:nvPicPr>
          <p:cNvPr id="15" name="Рисунок 14" descr="maxresdefault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1628800"/>
            <a:ext cx="244363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1445260"/>
            <a:ext cx="5627125" cy="22322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Повстречалась Колобку Лиса.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2692" y="3561273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5</a:t>
            </a:r>
          </a:p>
          <a:p>
            <a:r>
              <a:rPr lang="ru-RU" sz="2400" b="1" u="sng" dirty="0" smtClean="0"/>
              <a:t>Кто автор этой картины?</a:t>
            </a:r>
            <a:endParaRPr lang="ru-RU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476579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63888" y="60503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РАМСКОЙ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0484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АЙВАЗОВСКИЙ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ПЕРОВ</a:t>
            </a:r>
            <a:endParaRPr lang="ru-RU" dirty="0"/>
          </a:p>
        </p:txBody>
      </p:sp>
      <p:pic>
        <p:nvPicPr>
          <p:cNvPr id="18" name="Рисунок 17" descr="3500100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9"/>
            <a:ext cx="129614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720" y="1347195"/>
            <a:ext cx="4474767" cy="244934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78262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52736"/>
            <a:ext cx="8280920" cy="5544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Хорошо погулял Колобок. За помощь тебя благодарит и ставит тебе четверку, потому что ты один раз ошибся.</a:t>
            </a:r>
            <a:endParaRPr lang="ru-RU" sz="2400" dirty="0"/>
          </a:p>
        </p:txBody>
      </p:sp>
      <p:pic>
        <p:nvPicPr>
          <p:cNvPr id="2" name="Рисунок 1" descr="kolobok1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896" y="1340768"/>
            <a:ext cx="3764433" cy="4093074"/>
          </a:xfrm>
          <a:prstGeom prst="rect">
            <a:avLst/>
          </a:prstGeom>
        </p:spPr>
      </p:pic>
      <p:pic>
        <p:nvPicPr>
          <p:cNvPr id="6" name="Рисунок 5" descr="Cool Text - 4 30084578361520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3768" y="2348880"/>
            <a:ext cx="1691468" cy="2088232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6643702" y="4714884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Волк.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10392" y="360555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3</a:t>
            </a:r>
          </a:p>
          <a:p>
            <a:r>
              <a:rPr lang="ru-RU" b="1" u="sng" dirty="0"/>
              <a:t> К</a:t>
            </a:r>
            <a:r>
              <a:rPr lang="ru-RU" b="1" u="sng" dirty="0" smtClean="0"/>
              <a:t> КАКОМУ ЖАНРУ МОЖНО ОТНЕСТИ ЭТО ПРОИЗВЕДЕНИЕ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АРИНА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АНАСТАСИЯ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ЕКАТЕРИНА</a:t>
            </a:r>
            <a:endParaRPr lang="ru-RU" dirty="0"/>
          </a:p>
        </p:txBody>
      </p:sp>
      <p:pic>
        <p:nvPicPr>
          <p:cNvPr id="16" name="Рисунок 15" descr="kolobok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628800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1549178"/>
            <a:ext cx="5328592" cy="23106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Медведь.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7628" y="3660323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4</a:t>
            </a:r>
          </a:p>
          <a:p>
            <a:r>
              <a:rPr lang="ru-RU" b="1" u="sng" dirty="0" smtClean="0"/>
              <a:t> </a:t>
            </a:r>
            <a:r>
              <a:rPr lang="ru-RU" sz="2400" b="1" u="sng" dirty="0" smtClean="0"/>
              <a:t>Название картины</a:t>
            </a:r>
            <a:endParaRPr lang="ru-RU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Изделия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Женский </a:t>
            </a:r>
            <a:r>
              <a:rPr lang="ru-RU" dirty="0" err="1" smtClean="0"/>
              <a:t>портет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Портрет девушки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79608" y="595182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Портрет неизвестной</a:t>
            </a:r>
            <a:endParaRPr lang="ru-RU" dirty="0"/>
          </a:p>
        </p:txBody>
      </p:sp>
      <p:pic>
        <p:nvPicPr>
          <p:cNvPr id="15" name="Рисунок 14" descr="maxresdefault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3588" y="1386824"/>
            <a:ext cx="2808312" cy="198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2578" y="1724091"/>
            <a:ext cx="4474767" cy="244934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Повстречалась Колобку Лиса.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7290" y="3665473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5</a:t>
            </a:r>
          </a:p>
          <a:p>
            <a:r>
              <a:rPr lang="ru-RU" sz="2400" b="1" u="sng" dirty="0" smtClean="0"/>
              <a:t> Название картины</a:t>
            </a:r>
            <a:endParaRPr lang="ru-RU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завтрак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Тайная вечеря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Ужин апостолов</a:t>
            </a:r>
            <a:endParaRPr lang="ru-RU" dirty="0"/>
          </a:p>
        </p:txBody>
      </p:sp>
      <p:pic>
        <p:nvPicPr>
          <p:cNvPr id="18" name="Рисунок 17" descr="3500100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40" y="1448780"/>
            <a:ext cx="145816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355" y="1820845"/>
            <a:ext cx="5627125" cy="22322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49306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07704" y="1628800"/>
            <a:ext cx="3845205" cy="3312368"/>
          </a:xfrm>
          <a:prstGeom prst="rect">
            <a:avLst/>
          </a:prstGeom>
        </p:spPr>
      </p:pic>
      <p:pic>
        <p:nvPicPr>
          <p:cNvPr id="5" name="Рисунок 4" descr="778262_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24744"/>
            <a:ext cx="8280920" cy="5544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462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Хорошо погулял Колобок. За помощь он тебя благодарит и ставит тебе тройку. Он огорчен, потому что ты ошибся дважды.</a:t>
            </a:r>
            <a:endParaRPr lang="ru-RU" sz="2400" dirty="0"/>
          </a:p>
        </p:txBody>
      </p:sp>
      <p:pic>
        <p:nvPicPr>
          <p:cNvPr id="7" name="Рисунок 6" descr="Cool Text - 3 30084574156364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2040" y="1628799"/>
            <a:ext cx="2140883" cy="2164153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7572396" y="5715016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Медведь.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37880" y="3688787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4</a:t>
            </a:r>
          </a:p>
          <a:p>
            <a:r>
              <a:rPr lang="ru-RU" b="1" u="sng" dirty="0" smtClean="0"/>
              <a:t> </a:t>
            </a:r>
            <a:r>
              <a:rPr lang="ru-RU" sz="2400" b="1" u="sng" dirty="0" smtClean="0"/>
              <a:t>Автор картины</a:t>
            </a:r>
            <a:endParaRPr lang="ru-RU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Толстой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Пушкин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Некрасов</a:t>
            </a:r>
            <a:endParaRPr lang="ru-RU" dirty="0"/>
          </a:p>
        </p:txBody>
      </p:sp>
      <p:pic>
        <p:nvPicPr>
          <p:cNvPr id="15" name="Рисунок 14" descr="maxresdefault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0688" y="1403627"/>
            <a:ext cx="2664296" cy="188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1363960"/>
            <a:ext cx="5652903" cy="2620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Левитан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Повстречалась Колобку Лиса.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18170" y="3945830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5 </a:t>
            </a:r>
          </a:p>
          <a:p>
            <a:r>
              <a:rPr lang="ru-RU" sz="2400" b="1" u="sng" dirty="0" smtClean="0"/>
              <a:t>Автор картины?</a:t>
            </a:r>
            <a:endParaRPr lang="ru-RU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2779653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046" y="4720883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Иванов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Перов</a:t>
            </a:r>
            <a:endParaRPr lang="ru-RU" dirty="0"/>
          </a:p>
        </p:txBody>
      </p:sp>
      <p:pic>
        <p:nvPicPr>
          <p:cNvPr id="18" name="Рисунок 17" descr="3500100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62" y="1350638"/>
            <a:ext cx="1853630" cy="247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3948" y="1754585"/>
            <a:ext cx="4597780" cy="25178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49540" y="6142074"/>
            <a:ext cx="909815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7" y="453442"/>
            <a:ext cx="7560840" cy="56886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1412776"/>
            <a:ext cx="1584176" cy="462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4149080"/>
            <a:ext cx="1368152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886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Плохо погулял Колобок. Почти все звери откусили от него по кусочку, поэтому он ставит тебе двойку.</a:t>
            </a:r>
            <a:endParaRPr lang="ru-RU" sz="2400" dirty="0"/>
          </a:p>
        </p:txBody>
      </p:sp>
      <p:pic>
        <p:nvPicPr>
          <p:cNvPr id="6" name="Рисунок 5" descr="0001-001-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lum bright="-30000"/>
          </a:blip>
          <a:stretch>
            <a:fillRect/>
          </a:stretch>
        </p:blipFill>
        <p:spPr>
          <a:xfrm>
            <a:off x="0" y="1008684"/>
            <a:ext cx="9144000" cy="55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628800"/>
            <a:ext cx="36004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00392" y="6425952"/>
            <a:ext cx="86409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email">
            <a:lum bright="-30000"/>
          </a:blip>
          <a:stretch>
            <a:fillRect/>
          </a:stretch>
        </p:blipFill>
        <p:spPr>
          <a:xfrm>
            <a:off x="0" y="836712"/>
            <a:ext cx="9144000" cy="55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256490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Gabriola" pitchFamily="82" charset="0"/>
              </a:rPr>
              <a:t>Жил-был Колобок – и не стало Колобка.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Gabriola" pitchFamily="82" charset="0"/>
              </a:rPr>
              <a:t>Почему же ты ему не помог?</a:t>
            </a:r>
          </a:p>
        </p:txBody>
      </p:sp>
      <p:sp>
        <p:nvSpPr>
          <p:cNvPr id="4" name="Управляющая кнопка: далее 3">
            <a:hlinkClick r:id="" action="ppaction://hlinkshowjump?jump=endshow" highlightClick="1"/>
          </p:cNvPr>
          <p:cNvSpPr/>
          <p:nvPr/>
        </p:nvSpPr>
        <p:spPr>
          <a:xfrm>
            <a:off x="7092280" y="6093296"/>
            <a:ext cx="1656184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467138" y="6275593"/>
            <a:ext cx="906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Выход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503040" y="492919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68" y="1348065"/>
            <a:ext cx="2232247" cy="1674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140439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Испекла Баба Колобок.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252804"/>
            <a:ext cx="23500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1</a:t>
            </a:r>
          </a:p>
          <a:p>
            <a:r>
              <a:rPr lang="ru-RU" sz="2800" b="1" u="sng" dirty="0" smtClean="0"/>
              <a:t>Кто автор этой картины?</a:t>
            </a:r>
            <a:endParaRPr lang="ru-RU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394727" y="205376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Дейнеко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02631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Иванов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Рафаэль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1770911"/>
            <a:ext cx="5976665" cy="28159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Зайка.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76878" y="1478974"/>
            <a:ext cx="24654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2</a:t>
            </a:r>
          </a:p>
          <a:p>
            <a:r>
              <a:rPr lang="ru-RU" b="1" u="sng" dirty="0" smtClean="0"/>
              <a:t> </a:t>
            </a:r>
            <a:r>
              <a:rPr lang="ru-RU" sz="2800" b="1" u="sng" dirty="0" smtClean="0"/>
              <a:t>Как называется эта картина</a:t>
            </a:r>
            <a:endParaRPr lang="ru-RU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52238" y="450113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400488" y="253847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474" y="4698980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Христос и мать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392376" y="58827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Сикстинская мадонна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Мадонна Уфимская</a:t>
            </a:r>
            <a:endParaRPr lang="ru-RU" dirty="0"/>
          </a:p>
        </p:txBody>
      </p:sp>
      <p:pic>
        <p:nvPicPr>
          <p:cNvPr id="15" name="Рисунок 14" descr="geroi_skazki_kolobok_kartinki_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64" y="1494145"/>
            <a:ext cx="1728192" cy="1607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622" y="1318745"/>
            <a:ext cx="2623466" cy="338023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Волк.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92432" y="1637759"/>
            <a:ext cx="2292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3</a:t>
            </a:r>
          </a:p>
          <a:p>
            <a:endParaRPr lang="ru-RU" b="1" u="sng" dirty="0"/>
          </a:p>
          <a:p>
            <a:pPr algn="ctr"/>
            <a:r>
              <a:rPr lang="ru-RU" sz="2800" b="1" u="sng" dirty="0" smtClean="0"/>
              <a:t>Кто автор этой скульптуры?</a:t>
            </a:r>
            <a:endParaRPr lang="ru-RU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40052" y="2390040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3328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744" y="4718742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Донатело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Рафаэль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Микеланджело</a:t>
            </a:r>
            <a:endParaRPr lang="ru-RU" dirty="0"/>
          </a:p>
        </p:txBody>
      </p:sp>
      <p:pic>
        <p:nvPicPr>
          <p:cNvPr id="16" name="Рисунок 15" descr="kolobok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628800"/>
            <a:ext cx="2376264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59" y="1596148"/>
            <a:ext cx="2883793" cy="298497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Медведь.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17932" y="3455712"/>
            <a:ext cx="38164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4</a:t>
            </a:r>
          </a:p>
          <a:p>
            <a:pPr algn="ctr"/>
            <a:r>
              <a:rPr lang="ru-RU" sz="2800" b="1" u="sng" dirty="0" smtClean="0"/>
              <a:t>Как называется картина?</a:t>
            </a:r>
            <a:endParaRPr lang="ru-RU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Охотники на привале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Рассказы охотников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отдыхе</a:t>
            </a:r>
            <a:endParaRPr lang="ru-RU" dirty="0"/>
          </a:p>
        </p:txBody>
      </p:sp>
      <p:pic>
        <p:nvPicPr>
          <p:cNvPr id="15" name="Рисунок 14" descr="maxresdefault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1484784"/>
            <a:ext cx="244363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8720" y="1649308"/>
            <a:ext cx="4597780" cy="25178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Повстречалась Колобку Лиса.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08136" y="3355199"/>
            <a:ext cx="3240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5</a:t>
            </a:r>
          </a:p>
          <a:p>
            <a:r>
              <a:rPr lang="ru-RU" b="1" u="sng" dirty="0"/>
              <a:t> </a:t>
            </a:r>
            <a:r>
              <a:rPr lang="ru-RU" sz="2800" b="1" u="sng" dirty="0" smtClean="0"/>
              <a:t>Каков жанр этой картины?</a:t>
            </a:r>
            <a:endParaRPr lang="ru-RU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77272" y="2393617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71488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Пейзаж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Натюрморт</a:t>
            </a:r>
            <a:endParaRPr lang="ru-RU" dirty="0"/>
          </a:p>
        </p:txBody>
      </p:sp>
      <p:pic>
        <p:nvPicPr>
          <p:cNvPr id="18" name="Рисунок 17" descr="3500100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9"/>
            <a:ext cx="151216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0724" y="1782170"/>
            <a:ext cx="4322912" cy="200425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78262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52736"/>
            <a:ext cx="8280920" cy="5544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Хорошо погулял Колобок. За помощь тебя благодарит и ставит тебе пятерку.</a:t>
            </a:r>
            <a:endParaRPr lang="ru-RU" sz="2400" dirty="0"/>
          </a:p>
        </p:txBody>
      </p:sp>
      <p:pic>
        <p:nvPicPr>
          <p:cNvPr id="4" name="Рисунок 3" descr="Cool Text - 5 30084584325482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79712" y="2060848"/>
            <a:ext cx="2278653" cy="2455882"/>
          </a:xfrm>
          <a:prstGeom prst="rect">
            <a:avLst/>
          </a:prstGeom>
        </p:spPr>
      </p:pic>
      <p:pic>
        <p:nvPicPr>
          <p:cNvPr id="2" name="Рисунок 1" descr="kolobok1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35896" y="1340768"/>
            <a:ext cx="3764433" cy="4093074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7286644" y="5072074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4043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Повстречался Колобку Зайка. А колобку не хочется быть съеденным. Уж очень погулять охота. </a:t>
            </a:r>
          </a:p>
          <a:p>
            <a:r>
              <a:rPr lang="ru-RU" sz="2400" dirty="0" smtClean="0"/>
              <a:t>      Ответь на вопрос, помоги Колобку убежать.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287306"/>
            <a:ext cx="38164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2</a:t>
            </a:r>
          </a:p>
          <a:p>
            <a:r>
              <a:rPr lang="ru-RU" sz="2800" b="1" u="sng" dirty="0" smtClean="0"/>
              <a:t>Как называется</a:t>
            </a:r>
          </a:p>
          <a:p>
            <a:r>
              <a:rPr lang="ru-RU" sz="2800" b="1" u="sng" dirty="0" smtClean="0"/>
              <a:t> эта </a:t>
            </a:r>
            <a:r>
              <a:rPr lang="ru-RU" sz="2800" b="1" u="sng" dirty="0"/>
              <a:t>к</a:t>
            </a:r>
            <a:r>
              <a:rPr lang="ru-RU" sz="2800" b="1" u="sng" dirty="0" smtClean="0"/>
              <a:t>артина</a:t>
            </a:r>
            <a:r>
              <a:rPr lang="ru-RU" sz="2800" b="1" u="sng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кнопка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25144"/>
            <a:ext cx="1909428" cy="1272952"/>
          </a:xfrm>
          <a:prstGeom prst="rect">
            <a:avLst/>
          </a:prstGeom>
        </p:spPr>
      </p:pic>
      <p:pic>
        <p:nvPicPr>
          <p:cNvPr id="10" name="Рисунок 9" descr="кнопка_зеле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725144"/>
            <a:ext cx="1909428" cy="1272952"/>
          </a:xfrm>
          <a:prstGeom prst="rect">
            <a:avLst/>
          </a:prstGeom>
        </p:spPr>
      </p:pic>
      <p:pic>
        <p:nvPicPr>
          <p:cNvPr id="11" name="Рисунок 10" descr="кнопка_красный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725144"/>
            <a:ext cx="1909428" cy="1272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Девятый вал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Восьмой вал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Кораблекрушение</a:t>
            </a:r>
            <a:endParaRPr lang="ru-RU" dirty="0"/>
          </a:p>
        </p:txBody>
      </p:sp>
      <p:pic>
        <p:nvPicPr>
          <p:cNvPr id="15" name="Рисунок 14" descr="geroi_skazki_kolobok_kartinki_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84784"/>
            <a:ext cx="1656184" cy="154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7264" y="1403484"/>
            <a:ext cx="5438974" cy="24593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642</Words>
  <Application>Microsoft Office PowerPoint</Application>
  <PresentationFormat>Экран (4:3)</PresentationFormat>
  <Paragraphs>181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Gabriola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91</cp:revision>
  <dcterms:created xsi:type="dcterms:W3CDTF">2018-11-21T18:47:11Z</dcterms:created>
  <dcterms:modified xsi:type="dcterms:W3CDTF">2021-10-25T15:20:24Z</dcterms:modified>
</cp:coreProperties>
</file>