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7" r:id="rId2"/>
    <p:sldId id="297" r:id="rId3"/>
    <p:sldId id="267" r:id="rId4"/>
    <p:sldId id="259" r:id="rId5"/>
    <p:sldId id="300" r:id="rId6"/>
    <p:sldId id="263" r:id="rId7"/>
    <p:sldId id="265" r:id="rId8"/>
    <p:sldId id="301" r:id="rId9"/>
    <p:sldId id="269" r:id="rId10"/>
    <p:sldId id="272" r:id="rId11"/>
    <p:sldId id="274" r:id="rId12"/>
    <p:sldId id="275" r:id="rId13"/>
    <p:sldId id="299" r:id="rId14"/>
    <p:sldId id="277" r:id="rId15"/>
    <p:sldId id="278" r:id="rId16"/>
    <p:sldId id="279" r:id="rId17"/>
    <p:sldId id="280" r:id="rId18"/>
    <p:sldId id="281" r:id="rId19"/>
    <p:sldId id="285" r:id="rId20"/>
    <p:sldId id="286" r:id="rId21"/>
    <p:sldId id="287" r:id="rId22"/>
    <p:sldId id="288" r:id="rId23"/>
    <p:sldId id="289" r:id="rId24"/>
    <p:sldId id="310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83" r:id="rId33"/>
    <p:sldId id="309" r:id="rId34"/>
    <p:sldId id="302" r:id="rId35"/>
    <p:sldId id="303" r:id="rId36"/>
    <p:sldId id="284" r:id="rId37"/>
    <p:sldId id="304" r:id="rId38"/>
    <p:sldId id="306" r:id="rId39"/>
    <p:sldId id="307" r:id="rId40"/>
    <p:sldId id="30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1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19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9C50-B0D5-47A6-93BA-CF868AA7206E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DCB96-EB73-4489-B578-B33061483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74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>
                <a:solidFill>
                  <a:srgbClr val="FF6600"/>
                </a:solidFill>
              </a:rPr>
              <a:t>Спасатель – </a:t>
            </a:r>
            <a:r>
              <a:rPr lang="ru-RU" b="1" dirty="0" smtClean="0">
                <a:solidFill>
                  <a:srgbClr val="FF6600"/>
                </a:solidFill>
              </a:rPr>
              <a:t/>
            </a:r>
            <a:br>
              <a:rPr lang="ru-RU" b="1" dirty="0" smtClean="0">
                <a:solidFill>
                  <a:srgbClr val="FF6600"/>
                </a:solidFill>
              </a:rPr>
            </a:br>
            <a:r>
              <a:rPr lang="ru-RU" b="1" dirty="0" smtClean="0">
                <a:solidFill>
                  <a:srgbClr val="FF6600"/>
                </a:solidFill>
              </a:rPr>
              <a:t>профессия настоящих мужчин.</a:t>
            </a:r>
            <a:endParaRPr lang="ru-RU" dirty="0"/>
          </a:p>
        </p:txBody>
      </p:sp>
      <p:pic>
        <p:nvPicPr>
          <p:cNvPr id="1026" name="Picture 2" descr="C:\Documents and Settings\Галина\Рабочий стол\ЗЧС-12\Фото гр. ЗЧС-12\Фото с телефона 32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108" y="1600200"/>
            <a:ext cx="3399784" cy="45259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6" name="Gimn-klana-_MChS-Rossii_-Voyska-MChS(muzogig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6600"/>
                </a:solidFill>
              </a:rPr>
              <a:t>Есть три основные структуры, где требуются спасатели:</a:t>
            </a:r>
            <a:endParaRPr lang="ru-RU" sz="3600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428750"/>
            <a:ext cx="7467600" cy="4954588"/>
          </a:xfrm>
        </p:spPr>
        <p:txBody>
          <a:bodyPr/>
          <a:lstStyle/>
          <a:p>
            <a:r>
              <a:rPr lang="ru-RU" dirty="0" smtClean="0"/>
              <a:t>МЧС России</a:t>
            </a:r>
          </a:p>
          <a:p>
            <a:r>
              <a:rPr lang="ru-RU" dirty="0" smtClean="0"/>
              <a:t>Городские пожарно-спасательные отряды</a:t>
            </a:r>
          </a:p>
          <a:p>
            <a:r>
              <a:rPr lang="ru-RU" dirty="0" smtClean="0"/>
              <a:t>Специальные отряды на опасных предприятиях</a:t>
            </a:r>
            <a:endParaRPr lang="ru-RU" dirty="0"/>
          </a:p>
        </p:txBody>
      </p:sp>
      <p:pic>
        <p:nvPicPr>
          <p:cNvPr id="12290" name="Picture 2" descr="File:&amp;Lcy;&amp;icy;&amp;kcy;&amp;vcy;&amp;icy;&amp;dcy;&amp;acy;&amp;tscy;&amp;icy;&amp;yacy; &amp;acy;&amp;vcy;&amp;acy;&amp;rcy;&amp;icy;&amp;icy; &amp;Scy;&amp;SHcy;&amp;Gcy;&amp;Ecy;&amp;Scy;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1876"/>
            <a:ext cx="4143404" cy="3000397"/>
          </a:xfrm>
          <a:prstGeom prst="rect">
            <a:avLst/>
          </a:prstGeom>
          <a:noFill/>
        </p:spPr>
      </p:pic>
      <p:pic>
        <p:nvPicPr>
          <p:cNvPr id="12292" name="Picture 4" descr="http://novostivl.ru/files/rcache/16/88c93c7dd9d45af01e6ba6ea74ca82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071942"/>
            <a:ext cx="3714776" cy="2517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5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7043758" cy="10112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получения профессии</a:t>
            </a:r>
            <a:r>
              <a:rPr lang="en-US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85926"/>
            <a:ext cx="8643998" cy="4429156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среднего профессионального образования (с усиленной военно-физической подготовкой)</a:t>
            </a:r>
          </a:p>
          <a:p>
            <a:pPr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высшего профессионального образования (университет гражданской обороны, академия гражданской защиты, военно-инженерный институт)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0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путь подготовки к профессиональной карьере</a:t>
            </a:r>
            <a:r>
              <a:rPr lang="en-US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43050"/>
            <a:ext cx="4500594" cy="22146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шаг</a:t>
            </a:r>
            <a:r>
              <a:rPr lang="ru-RU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обучение в школе, занятия в военно-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 клубе</a:t>
            </a:r>
          </a:p>
        </p:txBody>
      </p:sp>
      <p:pic>
        <p:nvPicPr>
          <p:cNvPr id="1026" name="Picture 2" descr="C:\My dоcuments\Downloads\x_2ee8b9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644133"/>
            <a:ext cx="4572032" cy="3050545"/>
          </a:xfrm>
          <a:prstGeom prst="rect">
            <a:avLst/>
          </a:prstGeom>
          <a:noFill/>
        </p:spPr>
      </p:pic>
      <p:pic>
        <p:nvPicPr>
          <p:cNvPr id="2051" name="Picture 3" descr="C:\Documents and Settings\Галина\Рабочий стол\ЗЧС-12\ФОТО зчс 2.4\SDC163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5833269" cy="34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8586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ФИЗКУЛЬТМИНУТКА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214422"/>
            <a:ext cx="7772400" cy="4881578"/>
          </a:xfrm>
        </p:spPr>
        <p:txBody>
          <a:bodyPr/>
          <a:lstStyle/>
          <a:p>
            <a:pPr>
              <a:buNone/>
            </a:pPr>
            <a:r>
              <a:rPr lang="ru-RU" b="1" dirty="0"/>
              <a:t>Раз, два, три, четыре, пять!</a:t>
            </a:r>
          </a:p>
          <a:p>
            <a:pPr>
              <a:buNone/>
            </a:pPr>
            <a:r>
              <a:rPr lang="ru-RU" b="1" dirty="0"/>
              <a:t>Эй, спасатель, стройся в ряд!</a:t>
            </a:r>
          </a:p>
          <a:p>
            <a:pPr>
              <a:buNone/>
            </a:pPr>
            <a:r>
              <a:rPr lang="ru-RU" b="1" dirty="0"/>
              <a:t>Мы всегда спешим на помощь,</a:t>
            </a:r>
          </a:p>
          <a:p>
            <a:pPr>
              <a:buNone/>
            </a:pPr>
            <a:r>
              <a:rPr lang="ru-RU" b="1" dirty="0"/>
              <a:t>Потому что мы – отряд!</a:t>
            </a:r>
          </a:p>
          <a:p>
            <a:pPr>
              <a:buNone/>
            </a:pPr>
            <a:r>
              <a:rPr lang="ru-RU" b="1" dirty="0"/>
              <a:t>Наш отряд молодой!</a:t>
            </a:r>
          </a:p>
          <a:p>
            <a:pPr>
              <a:buNone/>
            </a:pPr>
            <a:r>
              <a:rPr lang="ru-RU" b="1" dirty="0"/>
              <a:t>Наш отряд удалой!</a:t>
            </a:r>
          </a:p>
          <a:p>
            <a:pPr>
              <a:buNone/>
            </a:pPr>
            <a:r>
              <a:rPr lang="ru-RU" b="1" dirty="0"/>
              <a:t>Мы хотим, чтобы везде,</a:t>
            </a:r>
          </a:p>
          <a:p>
            <a:pPr>
              <a:buNone/>
            </a:pPr>
            <a:r>
              <a:rPr lang="ru-RU" b="1" dirty="0"/>
              <a:t>МЧС помог в беде!</a:t>
            </a:r>
          </a:p>
          <a:p>
            <a:endParaRPr lang="ru-RU" dirty="0"/>
          </a:p>
        </p:txBody>
      </p:sp>
      <p:pic>
        <p:nvPicPr>
          <p:cNvPr id="5122" name="Picture 2" descr="J:\МО №2\СПАСАТЕЛЬ\LE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72132" y="4071942"/>
            <a:ext cx="3426695" cy="252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Галина\Рабочий стол\ЗЧС-12\Фото гр. ЗЧС-12\Фото с телефона 2 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Галина\Рабочий стол\ЗЧС-12\ФОТО зчс 2.4\SDC16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Галина\Рабочий стол\ЗЧС-12\ФОТО зчс 2.4\SDC16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03"/>
            <a:ext cx="7315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Галина\Рабочий стол\ЗЧС-12\Фото гр. ЗЧС-12\Фото с телефона 2 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Галина\Рабочий стол\ЗЧС-12\Фото гр. ЗЧС-12\Фото с телефона 3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2204"/>
          </a:xfrm>
        </p:spPr>
        <p:txBody>
          <a:bodyPr>
            <a:normAutofit fontScale="90000"/>
          </a:bodyPr>
          <a:lstStyle/>
          <a:p>
            <a:r>
              <a:rPr lang="ru-RU" sz="2700" b="1" u="sng" dirty="0" smtClean="0">
                <a:solidFill>
                  <a:srgbClr val="FF6600"/>
                </a:solidFill>
              </a:rPr>
              <a:t/>
            </a:r>
            <a:br>
              <a:rPr lang="ru-RU" sz="2700" b="1" u="sng" dirty="0" smtClean="0">
                <a:solidFill>
                  <a:srgbClr val="FF6600"/>
                </a:solidFill>
              </a:rPr>
            </a:br>
            <a:r>
              <a:rPr lang="ru-RU" sz="2700" b="1" u="sng" dirty="0">
                <a:solidFill>
                  <a:srgbClr val="FF6600"/>
                </a:solidFill>
              </a:rPr>
              <a:t/>
            </a:r>
            <a:br>
              <a:rPr lang="ru-RU" sz="2700" b="1" u="sng" dirty="0">
                <a:solidFill>
                  <a:srgbClr val="FF6600"/>
                </a:solidFill>
              </a:rPr>
            </a:br>
            <a:r>
              <a:rPr lang="ru-RU" sz="2700" b="1" u="sng" dirty="0" smtClean="0">
                <a:solidFill>
                  <a:srgbClr val="FF6600"/>
                </a:solidFill>
              </a:rPr>
              <a:t/>
            </a:r>
            <a:br>
              <a:rPr lang="ru-RU" sz="2700" b="1" u="sng" dirty="0" smtClean="0">
                <a:solidFill>
                  <a:srgbClr val="FF6600"/>
                </a:solidFill>
              </a:rPr>
            </a:br>
            <a:r>
              <a:rPr lang="ru-RU" sz="2700" b="1" u="sng" dirty="0" smtClean="0">
                <a:solidFill>
                  <a:srgbClr val="FF6600"/>
                </a:solidFill>
              </a:rPr>
              <a:t>2 </a:t>
            </a:r>
            <a:r>
              <a:rPr lang="ru-RU" sz="2700" b="1" u="sng" dirty="0">
                <a:solidFill>
                  <a:srgbClr val="FF6600"/>
                </a:solidFill>
              </a:rPr>
              <a:t>шаг </a:t>
            </a:r>
            <a:r>
              <a:rPr lang="ru-RU" sz="2700" dirty="0"/>
              <a:t>– поступление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учреждения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среднего профессионального образования (с усиленной военно-физической подготовкой)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7171" name="Picture 3" descr="C:\Documents and Settings\Галина\Рабочий стол\ЗЧС-12\Фото гр. ЗЧС-12\Фото с телефона 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528000" cy="47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Галина\Рабочий стол\ЗЧС-12\Фото гр. ЗЧС-12\Фото с телефона 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76842"/>
            <a:ext cx="3491968" cy="46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Галина\Рабочий стол\ЗЧС-12\Фото гр. ЗЧС-12\Фото с телефона 2 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385" y="0"/>
            <a:ext cx="10688000" cy="64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71287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«</a:t>
            </a:r>
            <a:r>
              <a:rPr lang="ru-RU" sz="2800" b="1" dirty="0">
                <a:solidFill>
                  <a:schemeClr val="accent6"/>
                </a:solidFill>
              </a:rPr>
              <a:t>Главное качество спасателя </a:t>
            </a:r>
            <a:r>
              <a:rPr lang="ru-RU" sz="2800" b="1" dirty="0"/>
              <a:t>– это сознательность, разумность, понимание того, что от твоих действий зависит жизнь человека. Самое важное в нашей профессии – не ухудшить ситуацию. Спасатель не имеет права допустить ситуацию, в которой придется помогать уже ему. Именно поэтому он должен обладать специальными навыками, знаниями, быть образованным, ну и, конечно, физически здоровым».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28205" y="5229200"/>
            <a:ext cx="21702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ru-RU" sz="3200" dirty="0" smtClean="0">
              <a:solidFill>
                <a:schemeClr val="bg1"/>
              </a:solidFill>
            </a:endParaRPr>
          </a:p>
          <a:p>
            <a:pPr algn="r"/>
            <a:r>
              <a:rPr lang="ru-RU" sz="3200" dirty="0" smtClean="0"/>
              <a:t>А</a:t>
            </a:r>
            <a:r>
              <a:rPr lang="ru-RU" sz="3200" dirty="0"/>
              <a:t>. </a:t>
            </a:r>
            <a:r>
              <a:rPr lang="ru-RU" sz="3200" dirty="0" err="1"/>
              <a:t>Легошин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04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Галина\Рабочий стол\ЗЧС-12\Фото гр. ЗЧС-12\Фото с телефона 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02353"/>
            <a:ext cx="16383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Галина\Рабочий стол\ЗЧС-12\Фото гр. ЗЧС-12\Фото с телефона 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Галина\Рабочий стол\ЗЧС-12\Фото гр. ЗЧС-12\Фото с телефона 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53" y="1196752"/>
            <a:ext cx="5796000" cy="43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4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Галина\Рабочий стол\ЗЧС-12\сентябрь 2015г\Фото с телефона 2 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2119"/>
            <a:ext cx="360450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Галина\Рабочий стол\ЗЧС-12\сентябрь 2015г\Фото с телефона 2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8656"/>
            <a:ext cx="3564000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Галина\Рабочий стол\ЗЧС-12\сентябрь 2015г\Фото с телефона 2 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600000" cy="6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Галина\Рабочий стол\ЗЧС-12\Фото гр. ЗЧС-12\Фото с телефона 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Я и мои студенты\20150624_092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184" y="-1971600"/>
            <a:ext cx="16920000" cy="95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Галина\Рабочий стол\ЗЧС-12\ФОТО зчс 2.4\SDC16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716000" cy="6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Галина\Рабочий стол\ЗЧС-12\Фото гр. ЗЧС-12\Фото с телефона 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88656"/>
            <a:ext cx="3744000" cy="5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Галина\Рабочий стол\ЗЧС-12\Фото гр. ЗЧС-12\Фото с телефона 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8656"/>
            <a:ext cx="3768000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Галина\Рабочий стол\ЗЧС-12\Мои на практике\На практике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96000" cy="53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Галина\Рабочий стол\ЗЧС-12\Мои на практике\На практике 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58" y="764704"/>
            <a:ext cx="3960000" cy="52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На  учебной практике по ПМ.08.Выполнение работ по профессии </a:t>
            </a:r>
            <a:r>
              <a:rPr lang="ru-RU" sz="1800" dirty="0" err="1" smtClean="0"/>
              <a:t>Электрогазосварщик</a:t>
            </a:r>
            <a:endParaRPr lang="ru-RU" sz="1800" dirty="0"/>
          </a:p>
        </p:txBody>
      </p:sp>
      <p:pic>
        <p:nvPicPr>
          <p:cNvPr id="2050" name="Picture 2" descr="C:\Documents and Settings\Галина\Рабочий стол\ЗЧС-12\Мои на практике\На практике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672000" cy="48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Галина\Рабочий стол\ЗЧС-12\Мои на практике\На практике 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780000" cy="50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Галина\Рабочий стол\ЗЧС-12\Мои на практике\На практике 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068000" cy="54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Галина\Рабочий стол\ЗЧС-12\Мои на практике\На практике 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068000" cy="54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0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Галина\Рабочий стол\ЗЧС-12\Мои на практике\На практике 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9848"/>
            <a:ext cx="4176000" cy="55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Галина\Рабочий стол\ЗЧС-12\Мои на практике\На практике 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10" y="799847"/>
            <a:ext cx="4176000" cy="55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309825419_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8" y="285728"/>
            <a:ext cx="4500594" cy="3000396"/>
          </a:xfrm>
        </p:spPr>
      </p:pic>
      <p:pic>
        <p:nvPicPr>
          <p:cNvPr id="4098" name="Picture 2" descr="C:\My dоcuments\Downloads\bp5o78551_201161102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285728"/>
            <a:ext cx="3554033" cy="3240093"/>
          </a:xfrm>
          <a:prstGeom prst="rect">
            <a:avLst/>
          </a:prstGeom>
          <a:noFill/>
        </p:spPr>
      </p:pic>
      <p:pic>
        <p:nvPicPr>
          <p:cNvPr id="4099" name="Picture 3" descr="C:\My dоcuments\Downloads\1816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714752"/>
            <a:ext cx="4000528" cy="3000396"/>
          </a:xfrm>
          <a:prstGeom prst="rect">
            <a:avLst/>
          </a:prstGeom>
          <a:noFill/>
        </p:spPr>
      </p:pic>
      <p:pic>
        <p:nvPicPr>
          <p:cNvPr id="4100" name="Picture 4" descr="C:\My dоcuments\Downloads\1872285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571876"/>
            <a:ext cx="4676489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9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Галина\Рабочий стол\ЗЧС-12\Мои на практике\На практике 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293"/>
            <a:ext cx="4176000" cy="55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Галина\Рабочий стол\ЗЧС-12\Мои на практике\На практике 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2546"/>
            <a:ext cx="4176000" cy="55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Галина\Рабочий стол\ЗЧС-12\Мои на практике\На практике 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40137" cy="32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Галина\Рабочий стол\ЗЧС-12\Мои на практике\На практике 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71" y="3356992"/>
            <a:ext cx="4480421" cy="33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Галина\Рабочий стол\ЗЧС-12\Мои на практике\На практике 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42" y="188640"/>
            <a:ext cx="4089277" cy="3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Галина\Рабочий стол\ЗЧС-12\Мои на практике\На практике 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4" y="3717032"/>
            <a:ext cx="3801396" cy="285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286148" cy="52149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6600"/>
                </a:solidFill>
              </a:rPr>
              <a:t>«Предотвращение, спасение, помощь» – девиз и основа работы спасателей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642918"/>
            <a:ext cx="41402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6" y="795318"/>
            <a:ext cx="41402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627411"/>
            <a:ext cx="41402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9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Галина\Рабочий стол\ЗЧС-12\ФОТО зчс 2.4\SDC16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МО №2\СПАСАТЕЛЬ\SOS-vertolet-72h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130139"/>
            <a:ext cx="5406987" cy="657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5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МО №2\СПАСАТЕЛЬ\30759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7" y="214290"/>
            <a:ext cx="7883340" cy="588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1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5d41fcb4ee1.jpg"/>
          <p:cNvPicPr>
            <a:picLocks noChangeAspect="1"/>
          </p:cNvPicPr>
          <p:nvPr/>
        </p:nvPicPr>
        <p:blipFill rotWithShape="1">
          <a:blip r:embed="rId2"/>
          <a:srcRect b="7297"/>
          <a:stretch/>
        </p:blipFill>
        <p:spPr>
          <a:xfrm>
            <a:off x="392271" y="404664"/>
            <a:ext cx="8460000" cy="54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:\МО №2\СПАСАТЕЛЬ\a3923DSC046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0"/>
            <a:ext cx="54292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6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24744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/>
                </a:solidFill>
              </a:rPr>
              <a:t>Там,  где возникает опасность и угроза жизни десяткам, сотням, а иногда и тысячам людей, приходят на помощь спасатели МЧС. Они умеют вытаскивать раненых из завалов землетрясений и обвалов домов, знают, как справиться с отравляющим дымом во время пожара. Это слаженная и согласованная работа людей многих профессий. В общем, спасатель – профессия настоящих мужчин!</a:t>
            </a:r>
          </a:p>
        </p:txBody>
      </p:sp>
    </p:spTree>
    <p:extLst>
      <p:ext uri="{BB962C8B-B14F-4D97-AF65-F5344CB8AC3E}">
        <p14:creationId xmlns:p14="http://schemas.microsoft.com/office/powerpoint/2010/main" val="19826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Спасатели, конечно, вам всегда придут на помощь, но постарайтесь в опасные ситуации не попадать и быть осторожными. Ведь человеческая жизнь бесценна и ее надо беречь!</a:t>
            </a:r>
          </a:p>
        </p:txBody>
      </p:sp>
    </p:spTree>
    <p:extLst>
      <p:ext uri="{BB962C8B-B14F-4D97-AF65-F5344CB8AC3E}">
        <p14:creationId xmlns:p14="http://schemas.microsoft.com/office/powerpoint/2010/main" val="9078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обязанности спасателя: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спасение людей при проведении аварийно-спасательных работ, </a:t>
            </a:r>
          </a:p>
          <a:p>
            <a:pPr lvl="0"/>
            <a:r>
              <a:rPr lang="ru-RU" dirty="0"/>
              <a:t>умение оказать первую медицинскую помощь пострадавшим в результате несчастных случаев, взрывов, отравлении ядовитыми веществами,</a:t>
            </a:r>
          </a:p>
          <a:p>
            <a:pPr lvl="0"/>
            <a:r>
              <a:rPr lang="ru-RU" dirty="0"/>
              <a:t>ликвидация последствий аварий,</a:t>
            </a:r>
          </a:p>
          <a:p>
            <a:pPr lvl="0"/>
            <a:r>
              <a:rPr lang="ru-RU" dirty="0"/>
              <a:t>проведение первичной оценки ситуации, составление плана спасения жителей из очага опасности.</a:t>
            </a:r>
          </a:p>
          <a:p>
            <a:pPr lvl="0"/>
            <a:r>
              <a:rPr lang="ru-RU" dirty="0"/>
              <a:t>оказание  психологического воздействия на пострадавшего, предотвращение панических настроений и взятие на себя роль лидера.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6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Спасибо за внимание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МО №2\СПАСАТЕЛЬ\Z003-898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357166"/>
            <a:ext cx="859617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85728"/>
            <a:ext cx="3857652" cy="4572032"/>
          </a:xfrm>
        </p:spPr>
        <p:txBody>
          <a:bodyPr anchor="t"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деятельности спасателя ― спасать попавших в беду людей, приходить на помощь одним из первых.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My dоcuments\Downloads\x_adeef3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929222" cy="45800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5214950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6600"/>
                </a:solidFill>
                <a:latin typeface="+mj-lt"/>
              </a:rPr>
              <a:t>По предмету труда эта профессия относится к типу «Человек – человек».</a:t>
            </a:r>
            <a:endParaRPr lang="ru-RU" sz="2800" dirty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40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796908"/>
          </a:xfrm>
        </p:spPr>
        <p:txBody>
          <a:bodyPr anchor="t">
            <a:normAutofit/>
          </a:bodyPr>
          <a:lstStyle/>
          <a:p>
            <a:r>
              <a:rPr lang="ru-RU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Важные качества</a:t>
            </a:r>
            <a:r>
              <a:rPr lang="en-US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143932" cy="6000768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дисциплинированность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смелость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решительность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быстрая реакция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сила и выносливость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ловкость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крепкая нервная система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распределять своё внимание и планировать действия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 без раскачки переходить к интенсивным действиям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чувство товарищества, оптимизм и уверенность в важности своей работы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4sep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214290"/>
            <a:ext cx="4071966" cy="2769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imn-klana-_MChS-Rossii_-Voyska-MChS(muzogig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Gimn-klana-_MChS-Rossii_-Voyska-MChS(muzogig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17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42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МО №2\СПАСАТЕЛЬ\09_10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5852" y="213152"/>
            <a:ext cx="7713799" cy="579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8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6600"/>
                </a:solidFill>
              </a:rPr>
              <a:t>Медицинские противопоказания:</a:t>
            </a:r>
            <a:endParaRPr lang="ru-RU" sz="3600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8786874" cy="557216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2800" dirty="0" smtClean="0"/>
              <a:t>заболевания сердца или нарушения артериального давления;</a:t>
            </a:r>
          </a:p>
          <a:p>
            <a:pPr lvl="0"/>
            <a:r>
              <a:rPr lang="ru-RU" sz="2800" dirty="0" smtClean="0"/>
              <a:t>нервно–психические расстройства;</a:t>
            </a:r>
          </a:p>
          <a:p>
            <a:pPr lvl="0"/>
            <a:r>
              <a:rPr lang="ru-RU" sz="2800" dirty="0" smtClean="0"/>
              <a:t>судороги, потери сознания;</a:t>
            </a:r>
          </a:p>
          <a:p>
            <a:pPr lvl="0"/>
            <a:r>
              <a:rPr lang="ru-RU" sz="2800" dirty="0" smtClean="0"/>
              <a:t>употребление наркотиков, зависимость от алкоголя;</a:t>
            </a:r>
          </a:p>
          <a:p>
            <a:pPr lvl="0"/>
            <a:r>
              <a:rPr lang="ru-RU" sz="2800" dirty="0" smtClean="0"/>
              <a:t>расстройства слуха;</a:t>
            </a:r>
          </a:p>
          <a:p>
            <a:pPr lvl="0"/>
            <a:r>
              <a:rPr lang="ru-RU" sz="2800" dirty="0" smtClean="0"/>
              <a:t>вестибулярные расстройства;</a:t>
            </a:r>
          </a:p>
          <a:p>
            <a:pPr lvl="0"/>
            <a:r>
              <a:rPr lang="ru-RU" sz="2800" dirty="0" smtClean="0"/>
              <a:t>заболевания позвоночника;</a:t>
            </a:r>
          </a:p>
          <a:p>
            <a:pPr lvl="0"/>
            <a:r>
              <a:rPr lang="ru-RU" sz="2800" dirty="0" smtClean="0"/>
              <a:t>хронические инфекционные заболевания;</a:t>
            </a:r>
          </a:p>
          <a:p>
            <a:pPr lvl="0"/>
            <a:r>
              <a:rPr lang="ru-RU" sz="2800" dirty="0" smtClean="0"/>
              <a:t>кожные заболевания;</a:t>
            </a:r>
          </a:p>
          <a:p>
            <a:pPr lvl="0"/>
            <a:r>
              <a:rPr lang="ru-RU" sz="2800" dirty="0" smtClean="0"/>
              <a:t>заболевания органов дыхания;</a:t>
            </a:r>
          </a:p>
          <a:p>
            <a:pPr lvl="0"/>
            <a:r>
              <a:rPr lang="ru-RU" sz="2800" dirty="0" smtClean="0"/>
              <a:t>заболевания органов пищеварения и выделения;</a:t>
            </a:r>
          </a:p>
          <a:p>
            <a:pPr lvl="0"/>
            <a:r>
              <a:rPr lang="ru-RU" sz="2800" dirty="0" smtClean="0"/>
              <a:t>сахарный диабет;</a:t>
            </a:r>
          </a:p>
          <a:p>
            <a:pPr lvl="0"/>
            <a:r>
              <a:rPr lang="ru-RU" sz="2800" dirty="0" smtClean="0"/>
              <a:t>выраженные физические недостатки.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0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499</Words>
  <Application>Microsoft Office PowerPoint</Application>
  <PresentationFormat>Экран (4:3)</PresentationFormat>
  <Paragraphs>64</Paragraphs>
  <Slides>40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Спасатель –  профессия настоящих мужчин.</vt:lpstr>
      <vt:lpstr>Презентация PowerPoint</vt:lpstr>
      <vt:lpstr>Презентация PowerPoint</vt:lpstr>
      <vt:lpstr>Основные обязанности спасателя:</vt:lpstr>
      <vt:lpstr>Презентация PowerPoint</vt:lpstr>
      <vt:lpstr>Цель деятельности спасателя ― спасать попавших в беду людей, приходить на помощь одним из первых.   </vt:lpstr>
      <vt:lpstr>Важные качества:</vt:lpstr>
      <vt:lpstr>Презентация PowerPoint</vt:lpstr>
      <vt:lpstr>Медицинские противопоказания:</vt:lpstr>
      <vt:lpstr>Есть три основные структуры, где требуются спасатели:</vt:lpstr>
      <vt:lpstr>  Пути получения профессии:</vt:lpstr>
      <vt:lpstr>Мой путь подготовки к профессиональной карьере:</vt:lpstr>
      <vt:lpstr>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   2 шаг – поступление в учреждения среднего профессионального образования (с усиленной военно-физической подготовкой)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 учебной практике по ПМ.08.Выполнение работ по профессии Электрогазосварщик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«Предотвращение, спасение, помощь» – девиз и основа работы спасателей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Gala</cp:lastModifiedBy>
  <cp:revision>30</cp:revision>
  <dcterms:modified xsi:type="dcterms:W3CDTF">2015-12-18T11:26:46Z</dcterms:modified>
</cp:coreProperties>
</file>