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67" r:id="rId3"/>
    <p:sldId id="268" r:id="rId4"/>
    <p:sldId id="284" r:id="rId5"/>
    <p:sldId id="285" r:id="rId6"/>
    <p:sldId id="28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3" d="100"/>
          <a:sy n="73" d="100"/>
        </p:scale>
        <p:origin x="-107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BC604D-BB42-4BB9-9BB1-4575DA4BCF08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27508A-FE61-4ACB-B4CE-597E635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МОУ «СОШ </a:t>
            </a:r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Новорепное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Ершовского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района Саратовской области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44824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Мастер класс «Технология изготовления декоративной шкатулки»</a:t>
            </a:r>
          </a:p>
          <a:p>
            <a:endParaRPr lang="ru-RU" sz="5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Автор: учитель технологии  </a:t>
            </a:r>
          </a:p>
          <a:p>
            <a:pPr algn="r"/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Никуленок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Валерий Васильевич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Шлифование торцов корпуса</a:t>
            </a:r>
            <a:endParaRPr lang="ru-RU" dirty="0"/>
          </a:p>
        </p:txBody>
      </p:sp>
      <p:pic>
        <p:nvPicPr>
          <p:cNvPr id="13314" name="Picture 2" descr="D:\ 3Q HDD External (F)\ДР\Мои рисунки\18.11.2009\DSC00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Оправки для вытачивания дна корпуса и двух деталей для крышки</a:t>
            </a:r>
            <a:endParaRPr lang="ru-RU" dirty="0"/>
          </a:p>
        </p:txBody>
      </p:sp>
      <p:pic>
        <p:nvPicPr>
          <p:cNvPr id="14338" name="Picture 2" descr="D:\ 3Q HDD External (F)\ДР\Мои рисунки\18.11.2009\DSC00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Крепление заготовки</a:t>
            </a:r>
            <a:endParaRPr lang="ru-RU" dirty="0"/>
          </a:p>
        </p:txBody>
      </p:sp>
      <p:pic>
        <p:nvPicPr>
          <p:cNvPr id="15362" name="Picture 2" descr="D:\ 3Q HDD External (F)\ДР\Мои рисунки\18.11.2009\DSC00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Отрезание отрезным резцом</a:t>
            </a:r>
            <a:endParaRPr lang="ru-RU" dirty="0"/>
          </a:p>
        </p:txBody>
      </p:sp>
      <p:pic>
        <p:nvPicPr>
          <p:cNvPr id="16386" name="Picture 2" descr="D:\ 3Q HDD External (F)\ДР\Мои рисунки\18.11.2009\DSC00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напильником</a:t>
            </a:r>
            <a:endParaRPr lang="ru-RU" dirty="0"/>
          </a:p>
        </p:txBody>
      </p:sp>
      <p:pic>
        <p:nvPicPr>
          <p:cNvPr id="17410" name="Picture 2" descr="D:\ 3Q HDD External (F)\ДР\Мои рисунки\18.11.2009\DSC00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Готовая деталь</a:t>
            </a:r>
            <a:endParaRPr lang="ru-RU" dirty="0"/>
          </a:p>
        </p:txBody>
      </p:sp>
      <p:pic>
        <p:nvPicPr>
          <p:cNvPr id="18434" name="Picture 2" descr="D:\ 3Q HDD External (F)\ДР\Мои рисунки\18.11.2009\DSC00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Различные формы деталей дна и крышки</a:t>
            </a:r>
            <a:endParaRPr lang="ru-RU" dirty="0"/>
          </a:p>
        </p:txBody>
      </p:sp>
      <p:pic>
        <p:nvPicPr>
          <p:cNvPr id="19458" name="Picture 2" descr="D:\ 3Q HDD External (F)\ДР\Мои рисунки\18.11.2009\DSC00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 крепления покрашенного корпуса для полировки</a:t>
            </a:r>
            <a:endParaRPr lang="ru-RU" dirty="0"/>
          </a:p>
        </p:txBody>
      </p:sp>
      <p:pic>
        <p:nvPicPr>
          <p:cNvPr id="20482" name="Picture 2" descr="D:\ 3Q HDD External (F)\ДР\Мои рисунки\18.11.2009\DSC0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Полирование корпуса</a:t>
            </a:r>
            <a:endParaRPr lang="ru-RU" dirty="0"/>
          </a:p>
        </p:txBody>
      </p:sp>
      <p:pic>
        <p:nvPicPr>
          <p:cNvPr id="21506" name="Picture 2" descr="D:\ 3Q HDD External (F)\ДР\Мои рисунки\18.11.2009\DSC00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Точение крышки </a:t>
            </a:r>
            <a:endParaRPr lang="ru-RU" dirty="0"/>
          </a:p>
        </p:txBody>
      </p:sp>
      <p:pic>
        <p:nvPicPr>
          <p:cNvPr id="22530" name="Picture 2" descr="D:\ 3Q HDD External (F)\ДР\Мои рисунки\18.11.2009\DSC00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Заготовки для изготовления корпуса</a:t>
            </a:r>
            <a:endParaRPr lang="ru-RU" dirty="0"/>
          </a:p>
        </p:txBody>
      </p:sp>
      <p:pic>
        <p:nvPicPr>
          <p:cNvPr id="8194" name="Picture 2" descr="D:\ 3Q HDD External (F)\ДР\Мои рисунки\18.11.2009\DSC00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Точение лицевой части крышки</a:t>
            </a:r>
            <a:endParaRPr lang="ru-RU" dirty="0"/>
          </a:p>
        </p:txBody>
      </p:sp>
      <p:pic>
        <p:nvPicPr>
          <p:cNvPr id="23554" name="Picture 2" descr="D:\ 3Q HDD External (F)\ДР\Мои рисунки\18.11.2009\DSC00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Отделка крышки выжиганием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D:\ 3Q HDD External (F)\ДР\Мои рисунки\10.03.2009\26.02.2009(1)\DSC0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57826"/>
            <a:ext cx="8686800" cy="11430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Процесс выжигания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F:\Новая папка\100_3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728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286520"/>
            <a:ext cx="8634442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Нанесение рисунка путем перевода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F:\Новая папка\100_3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5294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0004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Выставка работ учащихся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фото\Фот\PC230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Склеенное основание корпуса</a:t>
            </a:r>
            <a:endParaRPr lang="ru-RU" dirty="0"/>
          </a:p>
        </p:txBody>
      </p:sp>
      <p:pic>
        <p:nvPicPr>
          <p:cNvPr id="9218" name="Picture 2" descr="D:\ 3Q HDD External (F)\ДР\Мои рисунки\18.11.2009\DSC00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склеивания</a:t>
            </a:r>
            <a:endParaRPr lang="ru-RU" dirty="0"/>
          </a:p>
        </p:txBody>
      </p:sp>
      <p:pic>
        <p:nvPicPr>
          <p:cNvPr id="4" name="Picture 2" descr="D:\ 3Q HDD External (F)\ДР\Мои рисунки\19.01.2010\DSC00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Склеивание корпуса</a:t>
            </a:r>
            <a:endParaRPr lang="ru-RU" dirty="0"/>
          </a:p>
        </p:txBody>
      </p:sp>
      <p:pic>
        <p:nvPicPr>
          <p:cNvPr id="4" name="Picture 3" descr="D:\ 3Q HDD External (F)\ДР\Мои рисунки\15.01.2011\DSC01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Просушивание каждого слоя 24 часа</a:t>
            </a:r>
            <a:endParaRPr lang="ru-RU" dirty="0"/>
          </a:p>
        </p:txBody>
      </p:sp>
      <p:pic>
        <p:nvPicPr>
          <p:cNvPr id="4" name="Picture 2" descr="D:\ 3Q HDD External (F)\ДР\Мои рисунки\15.01.2011\DSC01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Оправки для протачивания корпуса</a:t>
            </a:r>
            <a:endParaRPr lang="ru-RU" dirty="0"/>
          </a:p>
        </p:txBody>
      </p:sp>
      <p:pic>
        <p:nvPicPr>
          <p:cNvPr id="10242" name="Picture 2" descr="D:\ 3Q HDD External (F)\ДР\Мои рисунки\18.11.2009\DSC00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крепления корпуса</a:t>
            </a:r>
            <a:endParaRPr lang="ru-RU" dirty="0"/>
          </a:p>
        </p:txBody>
      </p:sp>
      <p:pic>
        <p:nvPicPr>
          <p:cNvPr id="11266" name="Picture 2" descr="D:\ 3Q HDD External (F)\ДР\Мои рисунки\18.11.2009\DSC00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Крепление на патроне </a:t>
            </a:r>
            <a:r>
              <a:rPr lang="ru-RU" dirty="0" err="1" smtClean="0"/>
              <a:t>твс</a:t>
            </a:r>
            <a:endParaRPr lang="ru-RU" dirty="0"/>
          </a:p>
        </p:txBody>
      </p:sp>
      <p:pic>
        <p:nvPicPr>
          <p:cNvPr id="12290" name="Picture 2" descr="D:\ 3Q HDD External (F)\ДР\Мои рисунки\18.11.2009\DSC00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107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МОУ «СОШ с. Новорепное» Ершовского района Саратовской области</vt:lpstr>
      <vt:lpstr>Заготовки для изготовления корпуса</vt:lpstr>
      <vt:lpstr>Склеенное основание корпуса</vt:lpstr>
      <vt:lpstr>Процесс склеивания</vt:lpstr>
      <vt:lpstr>Склеивание корпуса</vt:lpstr>
      <vt:lpstr>Просушивание каждого слоя 24 часа</vt:lpstr>
      <vt:lpstr>Оправки для протачивания корпуса</vt:lpstr>
      <vt:lpstr>Способ крепления корпуса</vt:lpstr>
      <vt:lpstr>Крепление на патроне твс</vt:lpstr>
      <vt:lpstr>Шлифование торцов корпуса</vt:lpstr>
      <vt:lpstr>Оправки для вытачивания дна корпуса и двух деталей для крышки</vt:lpstr>
      <vt:lpstr>Крепление заготовки</vt:lpstr>
      <vt:lpstr>Отрезание отрезным резцом</vt:lpstr>
      <vt:lpstr>Обработка напильником</vt:lpstr>
      <vt:lpstr>Готовая деталь</vt:lpstr>
      <vt:lpstr>Различные формы деталей дна и крышки</vt:lpstr>
      <vt:lpstr>Способ крепления покрашенного корпуса для полировки</vt:lpstr>
      <vt:lpstr>Полирование корпуса</vt:lpstr>
      <vt:lpstr>Точение крышки </vt:lpstr>
      <vt:lpstr>Точение лицевой части крышки</vt:lpstr>
      <vt:lpstr>Отделка крышки выжиганием</vt:lpstr>
      <vt:lpstr>Процесс выжигания</vt:lpstr>
      <vt:lpstr>Нанесение рисунка путем перевода</vt:lpstr>
      <vt:lpstr>Выставка работ учащихся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Изготовление шкатулки </dc:title>
  <dc:creator>Admin</dc:creator>
  <cp:lastModifiedBy>atto</cp:lastModifiedBy>
  <cp:revision>18</cp:revision>
  <dcterms:created xsi:type="dcterms:W3CDTF">2011-04-11T15:06:25Z</dcterms:created>
  <dcterms:modified xsi:type="dcterms:W3CDTF">2021-12-01T09:15:06Z</dcterms:modified>
</cp:coreProperties>
</file>