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8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  <p:sldId id="278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0001-001-Moj-kraj-rodnoj-bashkortost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Иремель</a:t>
            </a:r>
            <a:r>
              <a:rPr lang="ru-RU" sz="3200" dirty="0" smtClean="0"/>
              <a:t>- самая высокая точка Уральских гор</a:t>
            </a:r>
            <a:endParaRPr lang="ru-RU" sz="3200" dirty="0"/>
          </a:p>
        </p:txBody>
      </p:sp>
      <p:pic>
        <p:nvPicPr>
          <p:cNvPr id="6" name="Содержимое 5" descr="ireme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04181"/>
            <a:ext cx="5715000" cy="431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Агидель</a:t>
            </a:r>
            <a:endParaRPr lang="ru-RU" dirty="0"/>
          </a:p>
        </p:txBody>
      </p:sp>
      <p:pic>
        <p:nvPicPr>
          <p:cNvPr id="4" name="Содержимое 3" descr="3540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116" y="1600200"/>
            <a:ext cx="6171768" cy="4525963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6350045162030664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67986"/>
            <a:ext cx="6858048" cy="5558178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</a:t>
            </a:r>
            <a:r>
              <a:rPr lang="ru-RU" dirty="0" err="1" smtClean="0"/>
              <a:t>Башкотостана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7"/>
            <a:ext cx="9144000" cy="5429264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Башкортостана</a:t>
            </a:r>
            <a:endParaRPr lang="ru-RU" dirty="0"/>
          </a:p>
        </p:txBody>
      </p:sp>
      <p:pic>
        <p:nvPicPr>
          <p:cNvPr id="4" name="Содержимое 3" descr="tukaeva09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36"/>
            <a:ext cx="5286411" cy="4929222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Башкортостана</a:t>
            </a:r>
            <a:endParaRPr lang="ru-RU" dirty="0"/>
          </a:p>
        </p:txBody>
      </p:sp>
      <p:pic>
        <p:nvPicPr>
          <p:cNvPr id="4" name="Содержимое 3" descr="o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5331649" cy="502422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президент РБ</a:t>
            </a:r>
            <a:endParaRPr lang="ru-RU" dirty="0"/>
          </a:p>
        </p:txBody>
      </p:sp>
      <p:pic>
        <p:nvPicPr>
          <p:cNvPr id="4" name="Содержимое 3" descr="001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261" y="1428736"/>
            <a:ext cx="4041106" cy="5214974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Рустем</a:t>
            </a:r>
            <a:r>
              <a:rPr lang="ru-RU" dirty="0" smtClean="0"/>
              <a:t>  </a:t>
            </a:r>
            <a:r>
              <a:rPr lang="ru-RU" dirty="0" err="1" smtClean="0"/>
              <a:t>Закиевич</a:t>
            </a:r>
            <a:r>
              <a:rPr lang="ru-RU" dirty="0" smtClean="0"/>
              <a:t>  Хамитов</a:t>
            </a:r>
            <a:endParaRPr lang="ru-RU" dirty="0"/>
          </a:p>
        </p:txBody>
      </p:sp>
      <p:pic>
        <p:nvPicPr>
          <p:cNvPr id="4" name="Содержимое 3" descr="789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590" y="1500174"/>
            <a:ext cx="3705583" cy="500066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 правительства</a:t>
            </a:r>
            <a:endParaRPr lang="ru-RU" dirty="0"/>
          </a:p>
        </p:txBody>
      </p:sp>
      <p:pic>
        <p:nvPicPr>
          <p:cNvPr id="4" name="Содержимое 3" descr="1537-Dom-pravitelstva-Respubliki-Bashkortostan-v-U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   г.Уфы 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785926"/>
            <a:ext cx="3265953" cy="4429156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2-JAvljajutsja-li-eti-zapisi-otnoshenij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Уфа- столица РБ</a:t>
            </a:r>
            <a:endParaRPr lang="ru-RU" dirty="0"/>
          </a:p>
        </p:txBody>
      </p:sp>
      <p:pic>
        <p:nvPicPr>
          <p:cNvPr id="4" name="Содержимое 3" descr="salavat_yu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Монумент дружбы</a:t>
            </a:r>
            <a:endParaRPr lang="ru-RU" dirty="0"/>
          </a:p>
        </p:txBody>
      </p:sp>
      <p:pic>
        <p:nvPicPr>
          <p:cNvPr id="4" name="Содержимое 3" descr="1285342040_yfa-foto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372" y="1600200"/>
            <a:ext cx="5747255" cy="4525963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  Ляля-Тюльпан </a:t>
            </a:r>
            <a:endParaRPr lang="ru-RU" dirty="0"/>
          </a:p>
        </p:txBody>
      </p:sp>
      <p:pic>
        <p:nvPicPr>
          <p:cNvPr id="4" name="Содержимое 3" descr="264623c0da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Дуванский</a:t>
            </a:r>
            <a:r>
              <a:rPr lang="ru-RU" dirty="0" smtClean="0"/>
              <a:t> район</a:t>
            </a:r>
            <a:endParaRPr lang="ru-RU" dirty="0"/>
          </a:p>
        </p:txBody>
      </p:sp>
      <p:pic>
        <p:nvPicPr>
          <p:cNvPr id="4" name="Содержимое 3" descr="st26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714488"/>
            <a:ext cx="3786214" cy="428628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</a:t>
            </a:r>
            <a:r>
              <a:rPr lang="ru-RU" dirty="0" err="1" smtClean="0"/>
              <a:t>Дуванского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4" name="Содержимое 3" descr="загруженное 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7" y="1857364"/>
            <a:ext cx="2862422" cy="35719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Могильников Олег Алексеевич-глава администрации </a:t>
            </a:r>
            <a:r>
              <a:rPr lang="ru-RU" sz="3600" dirty="0" err="1" smtClean="0"/>
              <a:t>Дуванского</a:t>
            </a:r>
            <a:r>
              <a:rPr lang="ru-RU" sz="3600" dirty="0" smtClean="0"/>
              <a:t> района</a:t>
            </a:r>
            <a:endParaRPr lang="ru-RU" sz="3600" dirty="0"/>
          </a:p>
        </p:txBody>
      </p:sp>
      <p:pic>
        <p:nvPicPr>
          <p:cNvPr id="4" name="Содержимое 3" descr="Дуванский-район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31432"/>
            <a:ext cx="5591716" cy="3840708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 администрации </a:t>
            </a:r>
            <a:r>
              <a:rPr lang="ru-RU" dirty="0" err="1" smtClean="0"/>
              <a:t>Дуванского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4" name="Содержимое 3" descr="ad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1678"/>
            <a:ext cx="8229600" cy="3357586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dirty="0" smtClean="0"/>
              <a:t>Территория Башкортостана разделена на 54 района. В республике 19 городов и 39 поселков городского типа</a:t>
            </a:r>
            <a:endParaRPr lang="ru-RU" dirty="0"/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0_7ae75_a86a2d2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Москва-столица России</a:t>
            </a:r>
            <a:endParaRPr lang="ru-RU" dirty="0"/>
          </a:p>
        </p:txBody>
      </p:sp>
      <p:pic>
        <p:nvPicPr>
          <p:cNvPr id="4" name="Содержимое 3" descr="kreml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5"/>
            <a:ext cx="9143999" cy="5357826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341a_503e7ae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c049520a983313b15024f343f050d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94" y="0"/>
            <a:ext cx="9166894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9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nm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3325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meleuz_gorod-588x3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765" y="1500174"/>
            <a:ext cx="4498565" cy="3705773"/>
          </a:xfrm>
        </p:spPr>
      </p:pic>
      <p:pic>
        <p:nvPicPr>
          <p:cNvPr id="12" name="Содержимое 11" descr="meleu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00174"/>
            <a:ext cx="4643438" cy="3700689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Салават</a:t>
            </a:r>
            <a:endParaRPr lang="ru-RU" dirty="0"/>
          </a:p>
        </p:txBody>
      </p:sp>
      <p:pic>
        <p:nvPicPr>
          <p:cNvPr id="4" name="Содержимое 3" descr="024cca7db5229c82379d5b9227bee2a9_Gener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577" y="1857364"/>
            <a:ext cx="5048284" cy="3786213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7" y="0"/>
            <a:ext cx="9114323" cy="6888769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abaa449dc357b061b072659c0f5f6c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829" y="1566959"/>
            <a:ext cx="4578235" cy="3433677"/>
          </a:xfrm>
        </p:spPr>
      </p:pic>
      <p:pic>
        <p:nvPicPr>
          <p:cNvPr id="10" name="Содержимое 9" descr="5067a12fef165a22fef07c241c84cc5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28737"/>
            <a:ext cx="4495800" cy="3571899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300" dirty="0" smtClean="0"/>
              <a:t>Флаг России</a:t>
            </a:r>
            <a:endParaRPr lang="ru-RU" spc="300" dirty="0"/>
          </a:p>
        </p:txBody>
      </p:sp>
      <p:pic>
        <p:nvPicPr>
          <p:cNvPr id="4" name="Содержимое 3" descr="0_5dbc2_3416e624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28736"/>
            <a:ext cx="9144000" cy="5429264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376914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63577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db8ce456bec1ba04f344dd44a59d2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570" y="0"/>
            <a:ext cx="9176570" cy="6918801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ste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3065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Благовещенск</a:t>
            </a:r>
            <a:endParaRPr lang="ru-RU" dirty="0"/>
          </a:p>
        </p:txBody>
      </p:sp>
      <p:pic>
        <p:nvPicPr>
          <p:cNvPr id="6" name="Содержимое 5" descr="благовещенс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3" y="1785926"/>
            <a:ext cx="5969574" cy="4649435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Межгорье</a:t>
            </a:r>
            <a:endParaRPr lang="ru-RU" dirty="0"/>
          </a:p>
        </p:txBody>
      </p:sp>
      <p:pic>
        <p:nvPicPr>
          <p:cNvPr id="4" name="Содержимое 3" descr="межгорь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644" y="1600200"/>
            <a:ext cx="4982712" cy="4525963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Кумертау</a:t>
            </a:r>
            <a:endParaRPr lang="ru-RU" dirty="0"/>
          </a:p>
        </p:txBody>
      </p:sp>
      <p:pic>
        <p:nvPicPr>
          <p:cNvPr id="4" name="Содержимое 3" descr="843402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00200"/>
            <a:ext cx="6572296" cy="468632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1.Взгляни на глобус:</a:t>
            </a:r>
            <a:br>
              <a:rPr lang="ru-RU" sz="1800" dirty="0" smtClean="0"/>
            </a:br>
            <a:r>
              <a:rPr lang="ru-RU" sz="1800" dirty="0" smtClean="0"/>
              <a:t>Вот он – шар земной</a:t>
            </a:r>
            <a:br>
              <a:rPr lang="ru-RU" sz="1800" dirty="0" smtClean="0"/>
            </a:br>
            <a:r>
              <a:rPr lang="ru-RU" sz="1800" dirty="0" smtClean="0"/>
              <a:t>На нем Башкирия </a:t>
            </a:r>
            <a:br>
              <a:rPr lang="ru-RU" sz="1800" dirty="0" smtClean="0"/>
            </a:br>
            <a:r>
              <a:rPr lang="ru-RU" sz="1800" dirty="0" smtClean="0"/>
              <a:t>С березовый листок величиной.</a:t>
            </a:r>
            <a:br>
              <a:rPr lang="ru-RU" sz="1800" dirty="0" smtClean="0"/>
            </a:br>
            <a:r>
              <a:rPr lang="ru-RU" sz="1800" dirty="0" smtClean="0"/>
              <a:t>Всего лишь </a:t>
            </a:r>
            <a:r>
              <a:rPr lang="ru-RU" sz="1800" dirty="0" err="1" smtClean="0"/>
              <a:t>навсего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Не больше</a:t>
            </a:r>
            <a:br>
              <a:rPr lang="ru-RU" sz="1800" dirty="0" smtClean="0"/>
            </a:br>
            <a:r>
              <a:rPr lang="ru-RU" sz="1800" dirty="0" smtClean="0"/>
              <a:t>Обыкновенного листка,</a:t>
            </a:r>
            <a:br>
              <a:rPr lang="ru-RU" sz="1800" dirty="0" smtClean="0"/>
            </a:br>
            <a:r>
              <a:rPr lang="ru-RU" sz="1800" dirty="0" smtClean="0"/>
              <a:t>Береза же – великая Россия –</a:t>
            </a:r>
            <a:br>
              <a:rPr lang="ru-RU" sz="1800" dirty="0" smtClean="0"/>
            </a:br>
            <a:r>
              <a:rPr lang="ru-RU" sz="1800" dirty="0" smtClean="0"/>
              <a:t>Так зелена, так высока!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51522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4" name="Содержимое 3" descr="130101655866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7"/>
            <a:ext cx="9144000" cy="5429264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России</a:t>
            </a:r>
            <a:endParaRPr lang="ru-RU" dirty="0"/>
          </a:p>
        </p:txBody>
      </p:sp>
      <p:pic>
        <p:nvPicPr>
          <p:cNvPr id="4" name="Содержимое 3" descr="37812242_gimn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428736"/>
            <a:ext cx="3929090" cy="5429265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Владимир Владимирович Путин</a:t>
            </a:r>
            <a:endParaRPr lang="ru-RU" dirty="0"/>
          </a:p>
        </p:txBody>
      </p:sp>
      <p:pic>
        <p:nvPicPr>
          <p:cNvPr id="4" name="Содержимое 3" descr="71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28736"/>
            <a:ext cx="3929090" cy="5429264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bashk_300-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192820" cy="6858000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Уральские горы</a:t>
            </a:r>
            <a:endParaRPr lang="ru-RU" dirty="0"/>
          </a:p>
        </p:txBody>
      </p:sp>
      <p:pic>
        <p:nvPicPr>
          <p:cNvPr id="4" name="Содержимое 3" descr="0_713b1_7456354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126515" cy="4525963"/>
          </a:xfr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84</Words>
  <Application>Microsoft Office PowerPoint</Application>
  <PresentationFormat>Экран (4:3)</PresentationFormat>
  <Paragraphs>29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</vt:lpstr>
      <vt:lpstr>Презентация PowerPoint</vt:lpstr>
      <vt:lpstr>Москва-столица России</vt:lpstr>
      <vt:lpstr>Флаг России</vt:lpstr>
      <vt:lpstr>Герб России</vt:lpstr>
      <vt:lpstr>Гимн России</vt:lpstr>
      <vt:lpstr>Владимир Владимирович Путин</vt:lpstr>
      <vt:lpstr>Презентация PowerPoint</vt:lpstr>
      <vt:lpstr>Уральские горы</vt:lpstr>
      <vt:lpstr>Иремель- самая высокая точка Уральских гор</vt:lpstr>
      <vt:lpstr>Река Агидель</vt:lpstr>
      <vt:lpstr>Презентация PowerPoint</vt:lpstr>
      <vt:lpstr>Флаг Башкотостана</vt:lpstr>
      <vt:lpstr>Герб Башкортостана</vt:lpstr>
      <vt:lpstr>Гимн Башкортостана</vt:lpstr>
      <vt:lpstr>Первый президент РБ</vt:lpstr>
      <vt:lpstr>Рустем  Закиевич  Хамитов</vt:lpstr>
      <vt:lpstr>Дом  правительства</vt:lpstr>
      <vt:lpstr>Герб    г.Уфы </vt:lpstr>
      <vt:lpstr>Уфа- столица РБ</vt:lpstr>
      <vt:lpstr>Монумент дружбы</vt:lpstr>
      <vt:lpstr>Мечеть  Ляля-Тюльпан </vt:lpstr>
      <vt:lpstr>Дуванский район</vt:lpstr>
      <vt:lpstr>Герб Дуванского района</vt:lpstr>
      <vt:lpstr>Могильников Олег Алексеевич-глава администрации Дуванского района</vt:lpstr>
      <vt:lpstr>Здание администрации Дуванского района</vt:lpstr>
      <vt:lpstr>Территория Башкортостана разделена на 54 района. В республике 19 городов и 39 поселков городского типа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Салават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Благовещенск</vt:lpstr>
      <vt:lpstr>Город Межгорье</vt:lpstr>
      <vt:lpstr>Город Кумертау</vt:lpstr>
      <vt:lpstr>     1.Взгляни на глобус: Вот он – шар земной На нем Башкирия  С березовый листок величиной. Всего лишь навсего Не больше Обыкновенного листка, Береза же – великая Россия – Так зелена, так высока!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Миляуша</dc:creator>
  <cp:lastModifiedBy>Эльмира</cp:lastModifiedBy>
  <cp:revision>15</cp:revision>
  <dcterms:created xsi:type="dcterms:W3CDTF">2013-09-03T14:35:59Z</dcterms:created>
  <dcterms:modified xsi:type="dcterms:W3CDTF">2013-09-05T05:59:12Z</dcterms:modified>
</cp:coreProperties>
</file>