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700797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381000" y="1333500"/>
            <a:ext cx="5334000" cy="952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Нейрогимнастика для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10" y="2667000"/>
            <a:ext cx="5334000" cy="2215991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Развитие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межполушарного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взаимодействия</a:t>
            </a:r>
            <a:endParaRPr lang="ru-RU" sz="22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200" u="none" strike="noStrike" cap="none" spc="0" dirty="0" smtClean="0">
              <a:solidFill>
                <a:srgbClr val="000000">
                  <a:alpha val="100000"/>
                </a:srgbClr>
              </a:solidFill>
              <a:latin typeface="Calibri"/>
            </a:endParaRPr>
          </a:p>
          <a:p>
            <a:pPr lvl="0" fontAlgn="base"/>
            <a:r>
              <a:rPr lang="ru-RU" sz="1400" dirty="0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учитель-логопед МОУ «СОШ№26» </a:t>
            </a:r>
            <a:r>
              <a:rPr lang="ru-RU" sz="1400" dirty="0" err="1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г.Вологда</a:t>
            </a:r>
            <a:endParaRPr lang="ru-RU" sz="140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sz="1400" dirty="0" err="1">
                <a:solidFill>
                  <a:srgbClr val="000000">
                    <a:alpha val="10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Я.Н.Касьянова</a:t>
            </a:r>
            <a:endParaRPr lang="en-US" sz="1400" dirty="0">
              <a:solidFill>
                <a:srgbClr val="000000">
                  <a:alpha val="10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2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Что такое нейрогимнастика?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Нейрогимнастика – это система специальных упражнений, направленных на развитие координации и двигательных навыков.
• Включает элементы физической активности и умственной деятельности.
• Способствует улучшению межполушарного взаимодействия у детей.</a:t>
            </a:r>
          </a:p>
        </p:txBody>
      </p:sp>
      <p:pic>
        <p:nvPicPr>
          <p:cNvPr id="4" name="Image2" descr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Значение межполушарного взаимодействия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Координация работы правого и левого полушарий важна для:
  1. Развития мышления.
  2. Улучшения памяти.
  3. Повышения концентрации и внимания.</a:t>
            </a:r>
          </a:p>
        </p:txBody>
      </p:sp>
      <p:pic>
        <p:nvPicPr>
          <p:cNvPr id="4" name="Image3" descr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Упражнения для нейрогимнастики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Упражнения могут включать:
  1. Перекрестные движения.
  2. Игры с мячом.
  3. Танцы.
• Все эти действия помогают активировать различные участки мозга.</a:t>
            </a:r>
          </a:p>
        </p:txBody>
      </p:sp>
      <p:pic>
        <p:nvPicPr>
          <p:cNvPr id="4" name="Image4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Как проводить занятия нейрогимнастикой?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Занятия можно проводить:
  1. В группах.
  2. Индивидуально.
• Необходимо создать комфортную и игровую атмосферу.</a:t>
            </a:r>
          </a:p>
        </p:txBody>
      </p:sp>
      <p:pic>
        <p:nvPicPr>
          <p:cNvPr id="4" name="Image5" descr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Польза нейрогимнастики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Улучшение общей физической подготовки.
• Повышение уровня интеллектуальной активности.
• Развитие социокультурных навыков через совместные занятия.</a:t>
            </a:r>
          </a:p>
        </p:txBody>
      </p:sp>
      <p:pic>
        <p:nvPicPr>
          <p:cNvPr id="4" name="Image6" descr="Imag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Нейрогимнастика в школе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Введение нейрогимнастики в учебный процесс:
  1. Подготовка к урокам.
  2. Устранение стресса.
  3. Улучшение окончившихся занятий.</a:t>
            </a:r>
          </a:p>
        </p:txBody>
      </p:sp>
      <p:pic>
        <p:nvPicPr>
          <p:cNvPr id="4" name="Image7" descr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Рекомендации для родителей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Включайте нейрогимнастику в повседневную жизнь:
  1. Играйте в активные игры.
  2. Занимайтесь спортом вместе.
  3. Применяйте упражнения в домашних условиях.</a:t>
            </a:r>
          </a:p>
        </p:txBody>
      </p:sp>
      <p:pic>
        <p:nvPicPr>
          <p:cNvPr id="4" name="Image8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Нейрогимнастика – важный инструмент в формировании здоровья и успешного развития детей.
• Создает основу для лучшего межполушарного взаимодействия и интеллектуального роста.</a:t>
            </a:r>
          </a:p>
        </p:txBody>
      </p:sp>
      <p:pic>
        <p:nvPicPr>
          <p:cNvPr id="4" name="Image9" descr="Imag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240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Экран (16:9)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Times New Roman</vt:lpstr>
      <vt:lpstr>Theme98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*</cp:lastModifiedBy>
  <cp:revision>1</cp:revision>
  <dcterms:created xsi:type="dcterms:W3CDTF">2025-05-23T09:15:02Z</dcterms:created>
  <dcterms:modified xsi:type="dcterms:W3CDTF">2025-05-23T09:17:09Z</dcterms:modified>
  <cp:category/>
  <cp:contentStatus/>
</cp:coreProperties>
</file>