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2" r:id="rId2"/>
    <p:sldId id="256" r:id="rId3"/>
    <p:sldId id="257" r:id="rId4"/>
    <p:sldId id="266" r:id="rId5"/>
    <p:sldId id="264" r:id="rId6"/>
    <p:sldId id="260" r:id="rId7"/>
    <p:sldId id="259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021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736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47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129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6492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108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7032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05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962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442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359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D622888-F823-45F7-8720-0C94952E4E2A}" type="datetimeFigureOut">
              <a:rPr lang="ru-RU" smtClean="0"/>
              <a:pPr/>
              <a:t>01.04.2026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05C9A6ED-4F7D-4854-944D-66554C948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940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C03A05E-DC85-67A2-051F-F064696DB813}"/>
              </a:ext>
            </a:extLst>
          </p:cNvPr>
          <p:cNvSpPr txBox="1"/>
          <p:nvPr/>
        </p:nvSpPr>
        <p:spPr>
          <a:xfrm>
            <a:off x="1951382" y="1347330"/>
            <a:ext cx="82892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Добро пожаловать</a:t>
            </a:r>
          </a:p>
          <a:p>
            <a:pPr algn="ctr"/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в мой родной край </a:t>
            </a:r>
          </a:p>
          <a:p>
            <a:pPr algn="ctr"/>
            <a:r>
              <a:rPr lang="ru-RU" sz="60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Село Тоцкое Второе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65A56CA-8A25-F4AF-74B9-B1EEFC455B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32871" y="4601818"/>
            <a:ext cx="2390204" cy="13448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DC5284-A90C-BC0D-1AD0-82D4903B6B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1574" y="477077"/>
            <a:ext cx="1347164" cy="10103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76B9130-D966-0245-796A-191F9518D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2755" y="3617844"/>
            <a:ext cx="1311965" cy="98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5333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9F1FACB-E847-0FA2-A679-6CDD39D6D5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3870" y="230342"/>
            <a:ext cx="6891129" cy="638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732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230B08E-A092-B11E-D789-D7D6CB840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8992" y="249352"/>
            <a:ext cx="7133426" cy="639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5392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чемпи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404" y="263027"/>
            <a:ext cx="7227065" cy="4818044"/>
          </a:xfrm>
          <a:prstGeom prst="rect">
            <a:avLst/>
          </a:prstGeom>
        </p:spPr>
      </p:pic>
      <p:pic>
        <p:nvPicPr>
          <p:cNvPr id="3" name="Рисунок 2" descr="sQE2KqSazO8CyC6wJKolg3Tx5XcLnK9zCjrkaky7HD1qc4bHZiKUO40l7CBLZlShmg3tZn5LRapW-B8RwhWRoP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7529" y="2820317"/>
            <a:ext cx="5164976" cy="36961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редиа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879" y="190062"/>
            <a:ext cx="9592652" cy="646412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4093115-2C20-E49D-AEB5-06175486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313" y="248478"/>
            <a:ext cx="8527773" cy="639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725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F256532-91A6-3D81-F6A5-CD0E83D70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739" y="248478"/>
            <a:ext cx="11336131" cy="637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1290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звездоч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9817" y="264405"/>
            <a:ext cx="8582140" cy="632643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29</TotalTime>
  <Words>9</Words>
  <Application>Microsoft Office PowerPoint</Application>
  <PresentationFormat>Произвольный</PresentationFormat>
  <Paragraphs>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Базис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 Зрюнин</dc:creator>
  <cp:lastModifiedBy>Admin</cp:lastModifiedBy>
  <cp:revision>6</cp:revision>
  <dcterms:created xsi:type="dcterms:W3CDTF">2026-01-29T05:57:38Z</dcterms:created>
  <dcterms:modified xsi:type="dcterms:W3CDTF">2026-04-01T08:02:14Z</dcterms:modified>
</cp:coreProperties>
</file>