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67" r:id="rId3"/>
    <p:sldId id="257" r:id="rId4"/>
    <p:sldId id="258" r:id="rId5"/>
    <p:sldId id="261" r:id="rId6"/>
    <p:sldId id="260" r:id="rId7"/>
    <p:sldId id="259" r:id="rId8"/>
    <p:sldId id="264" r:id="rId9"/>
    <p:sldId id="263" r:id="rId10"/>
    <p:sldId id="262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AEEB0475-D279-4A4F-8208-EE7832273F12}">
          <p14:sldIdLst>
            <p14:sldId id="256"/>
            <p14:sldId id="267"/>
            <p14:sldId id="257"/>
            <p14:sldId id="258"/>
            <p14:sldId id="261"/>
            <p14:sldId id="260"/>
            <p14:sldId id="259"/>
            <p14:sldId id="264"/>
            <p14:sldId id="263"/>
            <p14:sldId id="262"/>
            <p14:sldId id="265"/>
            <p14:sldId id="26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DFEE50C-58F1-465A-B89C-953D78D54BBA}" type="datetimeFigureOut">
              <a:rPr lang="ru-RU" smtClean="0"/>
              <a:t>08.09.2015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9703D28-2423-4B00-ACF9-F0E92F5EEAFB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EE50C-58F1-465A-B89C-953D78D54BBA}" type="datetimeFigureOut">
              <a:rPr lang="ru-RU" smtClean="0"/>
              <a:t>08.09.2015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03D28-2423-4B00-ACF9-F0E92F5EEAFB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EE50C-58F1-465A-B89C-953D78D54BBA}" type="datetimeFigureOut">
              <a:rPr lang="ru-RU" smtClean="0"/>
              <a:t>08.09.2015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03D28-2423-4B00-ACF9-F0E92F5EEAFB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EE50C-58F1-465A-B89C-953D78D54BBA}" type="datetimeFigureOut">
              <a:rPr lang="ru-RU" smtClean="0"/>
              <a:t>08.09.2015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03D28-2423-4B00-ACF9-F0E92F5EEAFB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EE50C-58F1-465A-B89C-953D78D54BBA}" type="datetimeFigureOut">
              <a:rPr lang="ru-RU" smtClean="0"/>
              <a:t>08.09.2015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03D28-2423-4B00-ACF9-F0E92F5EEAFB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EE50C-58F1-465A-B89C-953D78D54BBA}" type="datetimeFigureOut">
              <a:rPr lang="ru-RU" smtClean="0"/>
              <a:t>08.09.2015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03D28-2423-4B00-ACF9-F0E92F5EEAFB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EE50C-58F1-465A-B89C-953D78D54BBA}" type="datetimeFigureOut">
              <a:rPr lang="ru-RU" smtClean="0"/>
              <a:t>08.09.2015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03D28-2423-4B00-ACF9-F0E92F5EEAFB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EE50C-58F1-465A-B89C-953D78D54BBA}" type="datetimeFigureOut">
              <a:rPr lang="ru-RU" smtClean="0"/>
              <a:t>08.09.2015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03D28-2423-4B00-ACF9-F0E92F5EEAFB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EE50C-58F1-465A-B89C-953D78D54BBA}" type="datetimeFigureOut">
              <a:rPr lang="ru-RU" smtClean="0"/>
              <a:t>08.09.2015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03D28-2423-4B00-ACF9-F0E92F5EEAF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EE50C-58F1-465A-B89C-953D78D54BBA}" type="datetimeFigureOut">
              <a:rPr lang="ru-RU" smtClean="0"/>
              <a:t>08.09.2015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03D28-2423-4B00-ACF9-F0E92F5EEAF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EE50C-58F1-465A-B89C-953D78D54BBA}" type="datetimeFigureOut">
              <a:rPr lang="ru-RU" smtClean="0"/>
              <a:t>08.09.2015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03D28-2423-4B00-ACF9-F0E92F5EEAF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EDFEE50C-58F1-465A-B89C-953D78D54BBA}" type="datetimeFigureOut">
              <a:rPr lang="ru-RU" smtClean="0"/>
              <a:t>08.09.2015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29703D28-2423-4B00-ACF9-F0E92F5EEAFB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slide" Target="slide4.xml"/><Relationship Id="rId7" Type="http://schemas.openxmlformats.org/officeDocument/2006/relationships/slide" Target="slide8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11" Type="http://schemas.openxmlformats.org/officeDocument/2006/relationships/slide" Target="slide12.xml"/><Relationship Id="rId5" Type="http://schemas.openxmlformats.org/officeDocument/2006/relationships/slide" Target="slide6.xml"/><Relationship Id="rId10" Type="http://schemas.openxmlformats.org/officeDocument/2006/relationships/slide" Target="slide11.xml"/><Relationship Id="rId4" Type="http://schemas.openxmlformats.org/officeDocument/2006/relationships/slide" Target="slide5.xml"/><Relationship Id="rId9" Type="http://schemas.openxmlformats.org/officeDocument/2006/relationships/slide" Target="slide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548680"/>
            <a:ext cx="8280920" cy="2571039"/>
          </a:xfrm>
        </p:spPr>
        <p:txBody>
          <a:bodyPr/>
          <a:lstStyle/>
          <a:p>
            <a:r>
              <a:rPr lang="ru-RU" dirty="0" smtClean="0"/>
              <a:t>«Театрализованная деятельность  в дошкольном учреждении»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3" y="3645024"/>
            <a:ext cx="3011317" cy="29132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08710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000" dirty="0" smtClean="0"/>
              <a:t>Необходимо учить детей с раннего возраста вслушиваться в художественное слово, эмоционально откликаться на него;</a:t>
            </a:r>
          </a:p>
          <a:p>
            <a:r>
              <a:rPr lang="ru-RU" sz="2000" dirty="0" smtClean="0"/>
              <a:t>Развивать интерес и представление к различным видам театров, театрализованной деятельности;</a:t>
            </a:r>
          </a:p>
          <a:p>
            <a:r>
              <a:rPr lang="ru-RU" sz="2000" dirty="0" smtClean="0"/>
              <a:t>Оснащать театрализованные игры разнообразными костюмами, игрушками и другим оборудованием;</a:t>
            </a:r>
          </a:p>
          <a:p>
            <a:r>
              <a:rPr lang="ru-RU" sz="2000" dirty="0" smtClean="0"/>
              <a:t>Использовать хорошо известные детям произведения с моральной идеей, персонажами.</a:t>
            </a:r>
          </a:p>
          <a:p>
            <a:r>
              <a:rPr lang="ru-RU" sz="2000" dirty="0" smtClean="0"/>
              <a:t>Для театрализованной деятельности необходимо наличие уголка ряженья с элементами костюмов (шапочки-ушки, хвостики);</a:t>
            </a:r>
          </a:p>
          <a:p>
            <a:r>
              <a:rPr lang="ru-RU" sz="2000" dirty="0" smtClean="0"/>
              <a:t>Для развития интереса нужно использовать пальчиковые игры, где используют речь и имитацию движений.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260648"/>
            <a:ext cx="8856984" cy="1363758"/>
          </a:xfrm>
        </p:spPr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Условия для развития театрализованных игр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88551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9247" y="2248347"/>
            <a:ext cx="5600945" cy="387781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Название: </a:t>
            </a:r>
            <a:r>
              <a:rPr lang="ru-RU" sz="2000" dirty="0" smtClean="0"/>
              <a:t>Театрализованные занятия в детском саду. Пособие для работников дошкольных учреждений.</a:t>
            </a:r>
          </a:p>
          <a:p>
            <a:pPr marL="0" indent="0">
              <a:buNone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Автор/составитель: </a:t>
            </a:r>
            <a:r>
              <a:rPr lang="ru-RU" sz="2000" dirty="0" err="1" smtClean="0"/>
              <a:t>Маханева</a:t>
            </a:r>
            <a:r>
              <a:rPr lang="ru-RU" sz="2000" dirty="0" smtClean="0"/>
              <a:t> М.Д</a:t>
            </a:r>
          </a:p>
          <a:p>
            <a:pPr marL="0" indent="0">
              <a:buNone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Издательство: </a:t>
            </a:r>
            <a:r>
              <a:rPr lang="ru-RU" sz="2000" dirty="0" smtClean="0"/>
              <a:t>Сфера</a:t>
            </a:r>
          </a:p>
          <a:p>
            <a:pPr marL="0" indent="0">
              <a:buNone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Год: </a:t>
            </a:r>
            <a:r>
              <a:rPr lang="ru-RU" sz="2000" dirty="0" smtClean="0"/>
              <a:t>2011 год</a:t>
            </a:r>
          </a:p>
          <a:p>
            <a:pPr marL="0" indent="0">
              <a:buNone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Серия: </a:t>
            </a:r>
            <a:r>
              <a:rPr lang="ru-RU" sz="2000" dirty="0" smtClean="0"/>
              <a:t>Дошкольное воспитание</a:t>
            </a:r>
          </a:p>
          <a:p>
            <a:pPr marL="0" indent="0">
              <a:buNone/>
            </a:pPr>
            <a:r>
              <a:rPr lang="ru-RU" sz="2000" dirty="0" smtClean="0"/>
              <a:t>Пособие представляет собой программу и методические рекомендации к проведению занятий по театрализованной деятельности в детском саду в целях речевого, интеллектуального, художественно-эстетического и социально-эмоционального развития ребенка. Учебно-методическое пособие содержит так же тематический план работы и краткие сценарии занятий в данном направлении, освещает приемы и способы деятельности педагога, обеспечивающие эффективную реализацию программу в условия ДОУ.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Руководство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276872"/>
            <a:ext cx="2647950" cy="4086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83792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492896"/>
            <a:ext cx="5170313" cy="3446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2932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>
                <a:hlinkClick r:id="rId2" action="ppaction://hlinksldjump"/>
              </a:rPr>
              <a:t>Театрализованная игра </a:t>
            </a:r>
            <a:endParaRPr lang="ru-RU" dirty="0" smtClean="0"/>
          </a:p>
          <a:p>
            <a:r>
              <a:rPr lang="ru-RU" dirty="0" smtClean="0">
                <a:hlinkClick r:id="rId3" action="ppaction://hlinksldjump"/>
              </a:rPr>
              <a:t>Особенности театрализованной игры</a:t>
            </a:r>
            <a:endParaRPr lang="ru-RU" dirty="0" smtClean="0"/>
          </a:p>
          <a:p>
            <a:r>
              <a:rPr lang="ru-RU" dirty="0" smtClean="0">
                <a:hlinkClick r:id="rId4" action="ppaction://hlinksldjump"/>
              </a:rPr>
              <a:t>Театрализованные игры</a:t>
            </a:r>
            <a:endParaRPr lang="ru-RU" dirty="0" smtClean="0"/>
          </a:p>
          <a:p>
            <a:r>
              <a:rPr lang="ru-RU" dirty="0" smtClean="0">
                <a:hlinkClick r:id="rId5" action="ppaction://hlinksldjump"/>
              </a:rPr>
              <a:t>Настольный театр картинок</a:t>
            </a:r>
            <a:endParaRPr lang="ru-RU" dirty="0" smtClean="0"/>
          </a:p>
          <a:p>
            <a:r>
              <a:rPr lang="ru-RU" dirty="0" smtClean="0">
                <a:hlinkClick r:id="rId6" action="ppaction://hlinksldjump"/>
              </a:rPr>
              <a:t>Пальчиковый театр</a:t>
            </a:r>
            <a:endParaRPr lang="ru-RU" dirty="0" smtClean="0"/>
          </a:p>
          <a:p>
            <a:r>
              <a:rPr lang="ru-RU" dirty="0" smtClean="0">
                <a:hlinkClick r:id="rId7" action="ppaction://hlinksldjump"/>
              </a:rPr>
              <a:t>Театр Бибабо</a:t>
            </a:r>
            <a:endParaRPr lang="ru-RU" dirty="0" smtClean="0"/>
          </a:p>
          <a:p>
            <a:r>
              <a:rPr lang="ru-RU" dirty="0" smtClean="0">
                <a:hlinkClick r:id="rId8" action="ppaction://hlinksldjump"/>
              </a:rPr>
              <a:t>Теневой театр</a:t>
            </a:r>
            <a:endParaRPr lang="ru-RU" dirty="0" smtClean="0"/>
          </a:p>
          <a:p>
            <a:r>
              <a:rPr lang="ru-RU" dirty="0" smtClean="0">
                <a:hlinkClick r:id="rId9" action="ppaction://hlinksldjump"/>
              </a:rPr>
              <a:t>Условия для развития театрализованных игр</a:t>
            </a:r>
            <a:endParaRPr lang="ru-RU" dirty="0" smtClean="0"/>
          </a:p>
          <a:p>
            <a:r>
              <a:rPr lang="ru-RU" dirty="0" smtClean="0">
                <a:hlinkClick r:id="rId10" action="ppaction://hlinksldjump"/>
              </a:rPr>
              <a:t>Руководство</a:t>
            </a:r>
            <a:endParaRPr lang="ru-RU" dirty="0" smtClean="0"/>
          </a:p>
          <a:p>
            <a:r>
              <a:rPr lang="ru-RU" dirty="0" smtClean="0">
                <a:hlinkClick r:id="rId11" action="ppaction://hlinksldjump"/>
              </a:rPr>
              <a:t>Спасибо за внимание!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Содержание: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70185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Одна из самых демократичных, доступных для детей видов деятельности, на позволяет решать актуальные проблемы педагогики и психологии, связанные с художественным и нравственным воспитанием, развитием коммуникативных качеств личности, развитием памяти, воображением, мышлением, фантазии, инициативности и физическим развитием.</a:t>
            </a:r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Театрализованная игра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3975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Действия детей с кукольными персонажами;</a:t>
            </a:r>
          </a:p>
          <a:p>
            <a:r>
              <a:rPr lang="ru-RU" dirty="0" smtClean="0"/>
              <a:t>Непосредственные действия детей по ролям;</a:t>
            </a:r>
          </a:p>
          <a:p>
            <a:r>
              <a:rPr lang="ru-RU" dirty="0" smtClean="0"/>
              <a:t>Литературная деятельность через диалоги и монологи;</a:t>
            </a:r>
          </a:p>
          <a:p>
            <a:r>
              <a:rPr lang="ru-RU" dirty="0" smtClean="0"/>
              <a:t>Изобразительная деятельность носит характер пространственно-изобразительной, или оформительской деятельности;</a:t>
            </a:r>
          </a:p>
          <a:p>
            <a:r>
              <a:rPr lang="ru-RU" dirty="0" smtClean="0"/>
              <a:t>Исполняют знакомые песни от лица персонажей, их исценирование, приплясывание</a:t>
            </a:r>
            <a:r>
              <a:rPr lang="ru-RU" dirty="0"/>
              <a:t> </a:t>
            </a:r>
            <a:r>
              <a:rPr lang="ru-RU" dirty="0" smtClean="0"/>
              <a:t>и т.д.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332656"/>
            <a:ext cx="7756263" cy="1054250"/>
          </a:xfrm>
        </p:spPr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Особенности театрализованной игры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22224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Настольный театр игрушек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Театрализованные игры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780928"/>
            <a:ext cx="4418632" cy="37819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41894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260648"/>
            <a:ext cx="8712968" cy="1363758"/>
          </a:xfrm>
        </p:spPr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Настольный театр картинок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314" y="2247900"/>
            <a:ext cx="6269372" cy="3878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28760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Доступен и легко применяется в детском саду и дома. Этот театр помогает развивать речь, мелкую моторику рук, учить общению между взрослыми и сверстниками.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Пальчиковый театр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2621">
            <a:off x="4197509" y="3789040"/>
            <a:ext cx="3563888" cy="26729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23871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Это перчаточные куклы, которые сделаны из твердой головы и приклеенного к ней костюма. Они обычно действуют на ширме за которой сидит водящий. Таких кукол можно изготовить самостоятельно, используя старые игрушки.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Театр Бибабо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4180090"/>
            <a:ext cx="3779912" cy="25285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67516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Вернее было бы сказать театр теней – очень удивительный и зрелищный вид театрализованного искусства. Силуэтные картинки или предметы могут быть сделаны из обыкновенной бумаги, кальки или картона.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Теневой театр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4081295"/>
            <a:ext cx="3995936" cy="26652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96936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895</TotalTime>
  <Words>413</Words>
  <Application>Microsoft Office PowerPoint</Application>
  <PresentationFormat>Экран (4:3)</PresentationFormat>
  <Paragraphs>44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Твердый переплет</vt:lpstr>
      <vt:lpstr>«Театрализованная деятельность  в дошкольном учреждении»</vt:lpstr>
      <vt:lpstr>Содержание:</vt:lpstr>
      <vt:lpstr>Театрализованная игра </vt:lpstr>
      <vt:lpstr>Особенности театрализованной игры</vt:lpstr>
      <vt:lpstr>Театрализованные игры</vt:lpstr>
      <vt:lpstr>Настольный театр картинок</vt:lpstr>
      <vt:lpstr>Пальчиковый театр</vt:lpstr>
      <vt:lpstr>Театр Бибабо</vt:lpstr>
      <vt:lpstr>Теневой театр</vt:lpstr>
      <vt:lpstr>Условия для развития театрализованных игр</vt:lpstr>
      <vt:lpstr>Руководство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«Театрализованная деятельность  в дошкольном учреждении»</dc:title>
  <dc:creator>Ирина</dc:creator>
  <cp:lastModifiedBy>Ирина</cp:lastModifiedBy>
  <cp:revision>10</cp:revision>
  <dcterms:created xsi:type="dcterms:W3CDTF">2015-09-07T13:34:56Z</dcterms:created>
  <dcterms:modified xsi:type="dcterms:W3CDTF">2015-09-08T09:49:04Z</dcterms:modified>
</cp:coreProperties>
</file>