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4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65099-8109-4166-884B-4A68F5838F24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EF06D-41A8-4774-BA50-7C9191FB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506A1-C32B-4058-8ECA-B414605EC8E6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C3685E-2B86-41C5-AC6A-EAC09F798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ah-RU" dirty="0" smtClean="0">
                <a:solidFill>
                  <a:schemeClr val="accent6"/>
                </a:solidFill>
              </a:rPr>
              <a:t>Оҕону сайыннарарга бэйэ илиитинэн оноһуллуллубут оонньуурдар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Чагда </a:t>
            </a:r>
            <a:r>
              <a:rPr lang="ru-RU" dirty="0" err="1" smtClean="0"/>
              <a:t>сэлиэнньэтин</a:t>
            </a:r>
            <a:r>
              <a:rPr lang="ru-RU" dirty="0" smtClean="0"/>
              <a:t>  «</a:t>
            </a:r>
            <a:r>
              <a:rPr lang="ru-RU" dirty="0" err="1" smtClean="0"/>
              <a:t>Кэнчээри</a:t>
            </a:r>
            <a:r>
              <a:rPr lang="ru-RU" dirty="0" smtClean="0"/>
              <a:t>» №22 о5о </a:t>
            </a:r>
            <a:r>
              <a:rPr lang="sah-RU" dirty="0" smtClean="0"/>
              <a:t>саадын </a:t>
            </a:r>
            <a:r>
              <a:rPr lang="ru-RU" dirty="0"/>
              <a:t>и</a:t>
            </a:r>
            <a:r>
              <a:rPr lang="sah-RU" dirty="0" smtClean="0"/>
              <a:t>итээччитэ Эверстова Екатерина Константиновна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071570"/>
          </a:xfrm>
        </p:spPr>
        <p:txBody>
          <a:bodyPr/>
          <a:lstStyle/>
          <a:p>
            <a:pPr algn="ctr"/>
            <a:r>
              <a:rPr lang="sah-RU" dirty="0" smtClean="0"/>
              <a:t>Театр</a:t>
            </a:r>
            <a:endParaRPr lang="ru-RU" dirty="0"/>
          </a:p>
        </p:txBody>
      </p:sp>
      <p:pic>
        <p:nvPicPr>
          <p:cNvPr id="8194" name="Picture 2" descr="C:\Users\Екатерина\Documents\IMAG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80618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К</a:t>
            </a:r>
            <a:r>
              <a:rPr lang="sah-RU" dirty="0" smtClean="0"/>
              <a:t>уукулалар </a:t>
            </a:r>
            <a:endParaRPr lang="ru-RU" dirty="0"/>
          </a:p>
        </p:txBody>
      </p:sp>
      <p:pic>
        <p:nvPicPr>
          <p:cNvPr id="9218" name="Picture 2" descr="C:\Users\Екатерина\Documents\IMAG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80618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143000"/>
          </a:xfrm>
        </p:spPr>
        <p:txBody>
          <a:bodyPr/>
          <a:lstStyle/>
          <a:p>
            <a:pPr algn="ctr"/>
            <a:r>
              <a:rPr lang="sah-RU" dirty="0" smtClean="0"/>
              <a:t>Ойуур кыыллара</a:t>
            </a:r>
            <a:endParaRPr lang="ru-RU" dirty="0"/>
          </a:p>
        </p:txBody>
      </p:sp>
      <p:pic>
        <p:nvPicPr>
          <p:cNvPr id="10242" name="Picture 2" descr="C:\Users\Екатерина\Documents\IMAG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618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pPr algn="ctr"/>
            <a:r>
              <a:rPr lang="sah-RU" dirty="0" smtClean="0"/>
              <a:t>Итии сир кыыллара</a:t>
            </a:r>
            <a:endParaRPr lang="ru-RU" dirty="0"/>
          </a:p>
        </p:txBody>
      </p:sp>
      <p:pic>
        <p:nvPicPr>
          <p:cNvPr id="11266" name="Picture 2" descr="C:\Users\Екатерина\Documents\IMAG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80618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«Оһуор» кубиктар</a:t>
            </a:r>
            <a:endParaRPr lang="ru-RU" dirty="0"/>
          </a:p>
        </p:txBody>
      </p:sp>
      <p:pic>
        <p:nvPicPr>
          <p:cNvPr id="12290" name="Picture 2" descr="C:\Users\Екатерина\Documents\IMAG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0618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Кубиктар</a:t>
            </a:r>
            <a:r>
              <a:rPr lang="ru-RU" dirty="0" smtClean="0"/>
              <a:t> «К</a:t>
            </a:r>
            <a:r>
              <a:rPr lang="sah-RU" dirty="0" smtClean="0"/>
              <a:t>рестики-нолики”</a:t>
            </a:r>
            <a:endParaRPr lang="ru-RU" dirty="0"/>
          </a:p>
        </p:txBody>
      </p:sp>
      <p:pic>
        <p:nvPicPr>
          <p:cNvPr id="13314" name="Picture 2" descr="C:\Users\Екатерина\Documents\IMAG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80618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</a:t>
            </a:r>
            <a:r>
              <a:rPr lang="sah-RU" dirty="0" smtClean="0"/>
              <a:t>ас  конструктор</a:t>
            </a:r>
            <a:endParaRPr lang="ru-RU" dirty="0"/>
          </a:p>
        </p:txBody>
      </p:sp>
      <p:pic>
        <p:nvPicPr>
          <p:cNvPr id="14338" name="Picture 2" descr="C:\Users\Екатерина\Documents\IMAG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642918"/>
            <a:ext cx="8061870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85687" y="3244334"/>
            <a:ext cx="3972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dirty="0" smtClean="0"/>
              <a:t>БОЛҔОЙУҤ, БОЛҔОЙУҤ, БОЛҔОЙУҤ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58204" cy="841248"/>
          </a:xfrm>
        </p:spPr>
        <p:txBody>
          <a:bodyPr/>
          <a:lstStyle/>
          <a:p>
            <a:pPr algn="ctr"/>
            <a:r>
              <a:rPr lang="ru-RU" dirty="0" smtClean="0"/>
              <a:t>Бол</a:t>
            </a:r>
            <a:r>
              <a:rPr lang="sah-RU" dirty="0" smtClean="0"/>
              <a:t>ҕомтоҕут иһин махтал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3505200" y="1714488"/>
            <a:ext cx="3067064" cy="2559746"/>
          </a:xfrm>
        </p:spPr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5867400" cy="522288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accent1"/>
                </a:solidFill>
              </a:rPr>
              <a:t>тиэргэммитигэр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14480" y="5500702"/>
            <a:ext cx="5867400" cy="7683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Массыына</a:t>
            </a:r>
            <a:r>
              <a:rPr lang="ru-RU" sz="4400" b="1" dirty="0" smtClean="0"/>
              <a:t>  «Джип»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00744" y="3286124"/>
            <a:ext cx="742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№22 </a:t>
            </a:r>
            <a:endParaRPr lang="ru-RU" dirty="0"/>
          </a:p>
        </p:txBody>
      </p:sp>
      <p:pic>
        <p:nvPicPr>
          <p:cNvPr id="15362" name="Picture 2" descr="C:\Users\Екатерина\Documents\IMG_20161126_105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214422"/>
            <a:ext cx="4214842" cy="3926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71570"/>
          </a:xfrm>
        </p:spPr>
        <p:txBody>
          <a:bodyPr/>
          <a:lstStyle/>
          <a:p>
            <a:r>
              <a:rPr lang="ru-RU" dirty="0" smtClean="0"/>
              <a:t>Х</a:t>
            </a:r>
            <a:r>
              <a:rPr lang="sah-RU" dirty="0" smtClean="0"/>
              <a:t>ачыал</a:t>
            </a:r>
            <a:r>
              <a:rPr lang="ru-RU" dirty="0"/>
              <a:t> </a:t>
            </a:r>
            <a:r>
              <a:rPr lang="ru-RU" dirty="0" smtClean="0"/>
              <a:t>«дельфин»</a:t>
            </a:r>
            <a:endParaRPr lang="ru-RU" dirty="0"/>
          </a:p>
        </p:txBody>
      </p:sp>
      <p:pic>
        <p:nvPicPr>
          <p:cNvPr id="2050" name="Picture 2" descr="C:\Users\Екатерина\Documents\IMG_20161126_1059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15556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 </a:t>
            </a:r>
            <a:endParaRPr lang="ru-RU" dirty="0"/>
          </a:p>
        </p:txBody>
      </p:sp>
      <p:pic>
        <p:nvPicPr>
          <p:cNvPr id="3074" name="Picture 2" descr="C:\Users\Екатерина\Documents\IMG_20161126_1055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642918"/>
            <a:ext cx="4038600" cy="2643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85786" y="5500702"/>
            <a:ext cx="7901014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С</a:t>
            </a:r>
            <a:r>
              <a:rPr lang="sah-RU" sz="4400" b="1" dirty="0" smtClean="0"/>
              <a:t>ынньанар олоппостор</a:t>
            </a:r>
            <a:endParaRPr lang="ru-RU" sz="4400" b="1" dirty="0"/>
          </a:p>
        </p:txBody>
      </p:sp>
      <p:pic>
        <p:nvPicPr>
          <p:cNvPr id="3075" name="Picture 3" descr="C:\Users\Екатерина\Documents\IMG_20161126_105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71480"/>
            <a:ext cx="3500463" cy="4357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C:\Users\Екатерина\Documents\IMG_20161126_105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876"/>
            <a:ext cx="214828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928694"/>
          </a:xfrm>
        </p:spPr>
        <p:txBody>
          <a:bodyPr/>
          <a:lstStyle/>
          <a:p>
            <a:r>
              <a:rPr lang="sah-RU" dirty="0" smtClean="0"/>
              <a:t>Бөкчөгөркөөн-соноҕосчоон</a:t>
            </a:r>
            <a:endParaRPr lang="ru-RU" dirty="0"/>
          </a:p>
        </p:txBody>
      </p:sp>
      <p:pic>
        <p:nvPicPr>
          <p:cNvPr id="4098" name="Picture 2" descr="C:\Users\Екатерина\Documents\IMG_20161126_105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633497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857256"/>
          </a:xfrm>
        </p:spPr>
        <p:txBody>
          <a:bodyPr/>
          <a:lstStyle/>
          <a:p>
            <a:pPr algn="ctr"/>
            <a:r>
              <a:rPr lang="sah-RU" dirty="0" smtClean="0"/>
              <a:t>Хаачыал-маачыал</a:t>
            </a:r>
            <a:endParaRPr lang="ru-RU" dirty="0"/>
          </a:p>
        </p:txBody>
      </p:sp>
      <p:pic>
        <p:nvPicPr>
          <p:cNvPr id="5122" name="Picture 2" descr="C:\Users\Екатерина\Documents\IMG_20161126_105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94430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>
                <a:solidFill>
                  <a:schemeClr val="accent1"/>
                </a:solidFill>
              </a:rPr>
              <a:t>Оонньуур саалабытыгар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Екатерина\Documents\IMAG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7265" y="1554163"/>
            <a:ext cx="8061870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643578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sah-RU" dirty="0" smtClean="0"/>
              <a:t>аха сирин көтөрдөрө-кыыллара</a:t>
            </a:r>
            <a:endParaRPr lang="ru-RU" dirty="0"/>
          </a:p>
        </p:txBody>
      </p:sp>
      <p:pic>
        <p:nvPicPr>
          <p:cNvPr id="6147" name="Picture 3" descr="C:\Users\Екатерина\Documents\IMAG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642918"/>
            <a:ext cx="8061870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</a:t>
            </a:r>
            <a:r>
              <a:rPr lang="sah-RU" dirty="0" smtClean="0"/>
              <a:t>аха ыала</a:t>
            </a:r>
            <a:endParaRPr lang="ru-RU" dirty="0"/>
          </a:p>
        </p:txBody>
      </p:sp>
      <p:pic>
        <p:nvPicPr>
          <p:cNvPr id="7170" name="Picture 2" descr="C:\Users\Екатерина\Documents\IMAG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42918"/>
            <a:ext cx="3643338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496</TotalTime>
  <Words>76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Оҕону сайыннарарга бэйэ илиитинэн оноһуллуллубут оонньуурдар</vt:lpstr>
      <vt:lpstr>тиэргэммитигэр</vt:lpstr>
      <vt:lpstr>Хачыал «дельфин»</vt:lpstr>
      <vt:lpstr> </vt:lpstr>
      <vt:lpstr>Бөкчөгөркөөн-соноҕосчоон</vt:lpstr>
      <vt:lpstr>Хаачыал-маачыал</vt:lpstr>
      <vt:lpstr>Оонньуур саалабытыгар</vt:lpstr>
      <vt:lpstr>Саха сирин көтөрдөрө-кыыллара</vt:lpstr>
      <vt:lpstr>Саха ыала</vt:lpstr>
      <vt:lpstr>Театр</vt:lpstr>
      <vt:lpstr>Куукулалар </vt:lpstr>
      <vt:lpstr>Ойуур кыыллара</vt:lpstr>
      <vt:lpstr>Итии сир кыыллара</vt:lpstr>
      <vt:lpstr>«Оһуор» кубиктар</vt:lpstr>
      <vt:lpstr>Кубиктар «Крестики-нолики”</vt:lpstr>
      <vt:lpstr>Мас  конструктор</vt:lpstr>
      <vt:lpstr>Болҕомтоҕут иһин махтал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Оҕо сайдар эйгэтин тэрийии</dc:title>
  <dc:creator>Екатерина</dc:creator>
  <cp:lastModifiedBy>Екатерина</cp:lastModifiedBy>
  <cp:revision>50</cp:revision>
  <dcterms:created xsi:type="dcterms:W3CDTF">2016-12-01T07:37:08Z</dcterms:created>
  <dcterms:modified xsi:type="dcterms:W3CDTF">2018-10-19T00:09:13Z</dcterms:modified>
</cp:coreProperties>
</file>