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9C0716-D759-4863-9076-6B2E1A5ECD5C}" type="datetimeFigureOut">
              <a:rPr lang="ru-RU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4EC7445-447E-4022-B2C4-DF6987A56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730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EA4CC9-AE2E-46A5-B784-0519AACE5881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8A5F6-233D-4FA1-8A62-371FFFB5CB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5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67519-ED7A-4CD8-9FE4-AE493EBC782E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5FC32B-A8FE-4E3A-8355-0B726C33CC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79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3B2F6C-5503-480D-8B81-809EA713920A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35F8E6-3760-41FD-86A3-F62B80CF45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97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721A20-43BF-4F63-A97F-D02086AA37C5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C0FB24-94F6-44FC-9EB4-CE80797132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10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309085-764B-46DB-AB5D-579A3F6E3F52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559A53-D8BF-4A00-B786-01274A3F15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30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777964-4BD1-4EE6-9719-F4D3FA6C08EE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8B5AC-2C72-43B8-9C15-54ED010615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6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CD3DE2-0EFA-4D3F-B8F3-57E88ED663CE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1D754-DC6D-4ACF-86FF-22EEF53C07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8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8EFC9-2B67-4E76-BA9C-3D01F7A22B05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48493-38BA-42C3-A069-4FC26A4A74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9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C79C25-4AE0-4610-BBD7-3103075FB0B2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09466A-DE13-465A-8B58-7BAF3B3769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703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F722E2-730D-420E-A767-D18C0ADBA2D2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34AAFE-8582-423D-A24A-AB39DD7F4E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09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7ACCA-BFDA-4CDB-98DE-7A583218595D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EB28F-7B3B-4432-B4BA-50C8791EBA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24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6C616B-7A3E-432E-AB0B-3FDD2DFB0093}" type="datetimeFigureOut">
              <a:rPr lang="ru-RU" smtClean="0"/>
              <a:pPr>
                <a:defRPr/>
              </a:pPr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176F4D3-72B5-4EE9-9280-FB1FAC386F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26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>
                <a:alpha val="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357430"/>
            <a:ext cx="8458200" cy="2143140"/>
          </a:xfrm>
          <a:ln>
            <a:solidFill>
              <a:schemeClr val="accent1"/>
            </a:solidFill>
            <a:miter lim="800000"/>
            <a:headEnd/>
            <a:tailEnd/>
          </a:ln>
          <a:extLst/>
        </p:spPr>
        <p:txBody>
          <a:bodyPr rtlCol="0"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7200" i="1" dirty="0" smtClean="0">
                <a:ln>
                  <a:solidFill>
                    <a:srgbClr val="C00000"/>
                  </a:solidFill>
                </a:ln>
                <a:solidFill>
                  <a:schemeClr val="accent4"/>
                </a:solidFill>
                <a:latin typeface="Century" pitchFamily="18" charset="0"/>
                <a:cs typeface="Times New Roman" pitchFamily="18" charset="0"/>
              </a:rPr>
              <a:t>WHATEVER</a:t>
            </a:r>
            <a:r>
              <a:rPr lang="en-US" sz="7200" i="1" dirty="0" smtClean="0">
                <a:solidFill>
                  <a:schemeClr val="accent4"/>
                </a:solidFill>
                <a:latin typeface="Century" pitchFamily="18" charset="0"/>
                <a:cs typeface="Times New Roman" pitchFamily="18" charset="0"/>
              </a:rPr>
              <a:t> </a:t>
            </a:r>
            <a:r>
              <a:rPr lang="en-US" sz="7200" i="1" dirty="0" smtClean="0">
                <a:ln>
                  <a:solidFill>
                    <a:srgbClr val="C00000"/>
                  </a:solidFill>
                </a:ln>
                <a:solidFill>
                  <a:schemeClr val="accent4"/>
                </a:solidFill>
                <a:latin typeface="Century" pitchFamily="18" charset="0"/>
                <a:cs typeface="Times New Roman" pitchFamily="18" charset="0"/>
              </a:rPr>
              <a:t>THE WEATHER…</a:t>
            </a:r>
            <a:endParaRPr lang="ru-RU" sz="7200" i="1" dirty="0">
              <a:ln>
                <a:solidFill>
                  <a:srgbClr val="C00000"/>
                </a:solidFill>
              </a:ln>
              <a:solidFill>
                <a:schemeClr val="accent4"/>
              </a:solidFill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84850" y="5516563"/>
            <a:ext cx="3352800" cy="914400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Соколова Татьяна Петровна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учитель английского языка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МБОУ СОШ с.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Тунгор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Охинского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</a:p>
          <a:p>
            <a:pPr algn="just" eaLnBrk="1" hangingPunct="1">
              <a:buClr>
                <a:srgbClr val="3C605F"/>
              </a:buClr>
              <a:buSzPct val="75000"/>
              <a:defRPr/>
            </a:pPr>
            <a:r>
              <a:rPr kumimoji="1" lang="ru-RU" sz="1400" kern="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Сахалинской области</a:t>
            </a:r>
            <a:endParaRPr kumimoji="1" lang="nl-NL" sz="1400" kern="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35731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i="1" dirty="0" smtClean="0">
                <a:solidFill>
                  <a:srgbClr val="C00000"/>
                </a:solidFill>
              </a:rPr>
              <a:t>WHAT SEASONS DO YOU KNOW?</a:t>
            </a:r>
            <a:endParaRPr lang="ru-RU" sz="4800" b="1" i="1" dirty="0" smtClean="0">
              <a:solidFill>
                <a:srgbClr val="C00000"/>
              </a:solidFill>
            </a:endParaRPr>
          </a:p>
        </p:txBody>
      </p:sp>
      <p:pic>
        <p:nvPicPr>
          <p:cNvPr id="8" name="Содержимое 7" descr="spring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71750" y="1857375"/>
            <a:ext cx="3516313" cy="2054225"/>
          </a:xfr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img_4528859_3522_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500" y="4429125"/>
            <a:ext cx="2884488" cy="1928813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 descr="img_4528859_3519_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3" y="3929063"/>
            <a:ext cx="1627187" cy="2524125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G:\сахалин\1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4357688"/>
            <a:ext cx="1857375" cy="2108200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spd="med" advClick="0" advTm="132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8588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7030A0"/>
                </a:solidFill>
              </a:rPr>
              <a:t>What season is it?</a:t>
            </a:r>
            <a:endParaRPr lang="ru-RU" b="1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88" y="1571625"/>
            <a:ext cx="4038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The sky is blue                         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The air is clean</a:t>
            </a:r>
          </a:p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Everything is green</a:t>
            </a:r>
          </a:p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Children want to sing</a:t>
            </a:r>
            <a:r>
              <a:rPr lang="en-US" sz="1400" b="1" i="1" smtClean="0">
                <a:solidFill>
                  <a:srgbClr val="002060"/>
                </a:solidFill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en-US" sz="1400" b="1" i="1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sz="1400" b="1" i="1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sz="1400" b="1" i="1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The snow is thick</a:t>
            </a:r>
          </a:p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The snow is white</a:t>
            </a:r>
          </a:p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It has fallen all the night.</a:t>
            </a:r>
          </a:p>
          <a:p>
            <a:pPr eaLnBrk="1" hangingPunct="1">
              <a:buFont typeface="Arial" charset="0"/>
              <a:buNone/>
            </a:pPr>
            <a:endParaRPr lang="en-US" sz="1400" b="1" i="1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sz="1400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sz="1400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sz="1400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endParaRPr lang="ru-RU" sz="1400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endParaRPr lang="ru-RU" sz="1400" smtClean="0">
              <a:solidFill>
                <a:srgbClr val="002060"/>
              </a:solidFill>
            </a:endParaRPr>
          </a:p>
        </p:txBody>
      </p:sp>
      <p:sp>
        <p:nvSpPr>
          <p:cNvPr id="24" name="Содержимое 2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This is the season </a:t>
            </a:r>
          </a:p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When birds makes their nests</a:t>
            </a:r>
          </a:p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This is a season we ail like  best.</a:t>
            </a:r>
          </a:p>
          <a:p>
            <a:pPr eaLnBrk="1" hangingPunct="1">
              <a:buFont typeface="Arial" charset="0"/>
              <a:buNone/>
            </a:pPr>
            <a:endParaRPr lang="en-US" sz="2000" b="1" i="1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sz="2000" b="1" i="1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This is the season when fruit is sweet</a:t>
            </a:r>
          </a:p>
          <a:p>
            <a:pPr eaLnBrk="1" hangingPunct="1">
              <a:buFont typeface="Arial" charset="0"/>
              <a:buNone/>
            </a:pPr>
            <a:r>
              <a:rPr lang="en-US" sz="2000" b="1" i="1" smtClean="0">
                <a:solidFill>
                  <a:srgbClr val="002060"/>
                </a:solidFill>
              </a:rPr>
              <a:t>This is the season when pupils meet.</a:t>
            </a:r>
          </a:p>
          <a:p>
            <a:pPr eaLnBrk="1" hangingPunct="1"/>
            <a:endParaRPr lang="ru-RU" smtClean="0"/>
          </a:p>
        </p:txBody>
      </p:sp>
      <p:pic>
        <p:nvPicPr>
          <p:cNvPr id="25" name="Рисунок 24" descr="0002-003-Os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9586" y="5500702"/>
            <a:ext cx="914400" cy="1206500"/>
          </a:xfrm>
          <a:prstGeom prst="roundRect">
            <a:avLst/>
          </a:prstGeom>
        </p:spPr>
      </p:pic>
      <p:pic>
        <p:nvPicPr>
          <p:cNvPr id="26" name="Рисунок 25" descr="0002-003-Let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285728"/>
            <a:ext cx="952500" cy="1206500"/>
          </a:xfrm>
          <a:prstGeom prst="roundRect">
            <a:avLst/>
          </a:prstGeom>
        </p:spPr>
      </p:pic>
      <p:pic>
        <p:nvPicPr>
          <p:cNvPr id="27" name="Рисунок 26" descr="4-Zima-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5357826"/>
            <a:ext cx="1600200" cy="1206500"/>
          </a:xfrm>
          <a:prstGeom prst="roundRect">
            <a:avLst/>
          </a:prstGeom>
        </p:spPr>
      </p:pic>
      <p:pic>
        <p:nvPicPr>
          <p:cNvPr id="28" name="Рисунок 27" descr="0002-006-Vesn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0958" y="285728"/>
            <a:ext cx="1473200" cy="990600"/>
          </a:xfrm>
          <a:prstGeom prst="roundRect">
            <a:avLst/>
          </a:prstGeom>
        </p:spPr>
      </p:pic>
    </p:spTree>
    <p:custDataLst>
      <p:tags r:id="rId1"/>
    </p:custDataLst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7200" i="1" dirty="0" smtClean="0">
                <a:solidFill>
                  <a:schemeClr val="accent6"/>
                </a:solidFill>
              </a:rPr>
              <a:t>Guess the words </a:t>
            </a:r>
            <a:endParaRPr lang="ru-RU" sz="7200" i="1" dirty="0" smtClean="0">
              <a:solidFill>
                <a:schemeClr val="accent6"/>
              </a:solidFill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toh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ydniw 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rmaw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ywons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dloc 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ynnus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ianr </a:t>
            </a:r>
            <a:r>
              <a:rPr lang="en-US" smtClean="0">
                <a:solidFill>
                  <a:schemeClr val="accent2"/>
                </a:solidFill>
              </a:rPr>
              <a:t>               </a:t>
            </a:r>
            <a:endParaRPr lang="ru-RU" smtClean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3188" y="1714500"/>
            <a:ext cx="857250" cy="3571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43188" y="2286000"/>
            <a:ext cx="928687" cy="3571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643188" y="2928938"/>
            <a:ext cx="928687" cy="3571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43188" y="3500438"/>
            <a:ext cx="1000125" cy="3571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43188" y="4071938"/>
            <a:ext cx="928687" cy="3571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643188" y="4643438"/>
            <a:ext cx="928687" cy="3571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43188" y="5214938"/>
            <a:ext cx="928687" cy="3571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5" name="Рисунок 14" descr="1241502364_0061_novyj-razm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747" y="1643050"/>
            <a:ext cx="3270467" cy="47888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901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chemeClr val="accent2"/>
                </a:solidFill>
                <a:latin typeface="Arno Pro Smbd Caption" pitchFamily="18" charset="0"/>
                <a:cs typeface="Times New Roman" pitchFamily="18" charset="0"/>
              </a:rPr>
              <a:t>WHAT’S THE WEATHER  LIKE  TODAY?  WHAT TEMPERATURE IS IT TODAY?</a:t>
            </a:r>
            <a:endParaRPr lang="ru-RU" sz="3200" smtClean="0">
              <a:solidFill>
                <a:schemeClr val="accent2"/>
              </a:solidFill>
              <a:latin typeface="Arno Pro Smbd Caption" pitchFamily="18" charset="0"/>
              <a:cs typeface="Times New Roman" pitchFamily="18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785813" y="2643188"/>
            <a:ext cx="785812" cy="500062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5786438" y="4572000"/>
            <a:ext cx="857250" cy="642938"/>
          </a:xfrm>
          <a:prstGeom prst="sun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Капля 5"/>
          <p:cNvSpPr/>
          <p:nvPr/>
        </p:nvSpPr>
        <p:spPr>
          <a:xfrm>
            <a:off x="1000125" y="5072063"/>
            <a:ext cx="142875" cy="214312"/>
          </a:xfrm>
          <a:prstGeom prst="teardrop">
            <a:avLst/>
          </a:prstGeom>
          <a:solidFill>
            <a:srgbClr val="00B0F0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7-конечная звезда 12"/>
          <p:cNvSpPr/>
          <p:nvPr/>
        </p:nvSpPr>
        <p:spPr>
          <a:xfrm>
            <a:off x="1214438" y="3214688"/>
            <a:ext cx="214312" cy="285750"/>
          </a:xfrm>
          <a:prstGeom prst="star7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51" name="TextBox 15"/>
          <p:cNvSpPr txBox="1">
            <a:spLocks noChangeArrowheads="1"/>
          </p:cNvSpPr>
          <p:nvPr/>
        </p:nvSpPr>
        <p:spPr bwMode="auto">
          <a:xfrm>
            <a:off x="785813" y="2143125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Finland</a:t>
            </a:r>
            <a:endParaRPr lang="ru-RU"/>
          </a:p>
        </p:txBody>
      </p:sp>
      <p:sp>
        <p:nvSpPr>
          <p:cNvPr id="17" name="Капля 16"/>
          <p:cNvSpPr/>
          <p:nvPr/>
        </p:nvSpPr>
        <p:spPr>
          <a:xfrm>
            <a:off x="642938" y="5072063"/>
            <a:ext cx="142875" cy="214312"/>
          </a:xfrm>
          <a:prstGeom prst="teardrop">
            <a:avLst/>
          </a:prstGeom>
          <a:solidFill>
            <a:srgbClr val="00B0F0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Капля 17"/>
          <p:cNvSpPr/>
          <p:nvPr/>
        </p:nvSpPr>
        <p:spPr>
          <a:xfrm>
            <a:off x="571500" y="5429250"/>
            <a:ext cx="142875" cy="214313"/>
          </a:xfrm>
          <a:prstGeom prst="teardrop">
            <a:avLst/>
          </a:prstGeom>
          <a:solidFill>
            <a:srgbClr val="00B0F0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Капля 18"/>
          <p:cNvSpPr/>
          <p:nvPr/>
        </p:nvSpPr>
        <p:spPr>
          <a:xfrm>
            <a:off x="785813" y="5357813"/>
            <a:ext cx="142875" cy="214312"/>
          </a:xfrm>
          <a:prstGeom prst="teardrop">
            <a:avLst/>
          </a:prstGeom>
          <a:solidFill>
            <a:srgbClr val="00B0F0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55" name="TextBox 19"/>
          <p:cNvSpPr txBox="1">
            <a:spLocks noChangeArrowheads="1"/>
          </p:cNvSpPr>
          <p:nvPr/>
        </p:nvSpPr>
        <p:spPr bwMode="auto">
          <a:xfrm>
            <a:off x="1785938" y="2714625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-4</a:t>
            </a:r>
            <a:endParaRPr lang="ru-RU"/>
          </a:p>
        </p:txBody>
      </p:sp>
      <p:sp>
        <p:nvSpPr>
          <p:cNvPr id="6156" name="TextBox 20"/>
          <p:cNvSpPr txBox="1">
            <a:spLocks noChangeArrowheads="1"/>
          </p:cNvSpPr>
          <p:nvPr/>
        </p:nvSpPr>
        <p:spPr bwMode="auto">
          <a:xfrm>
            <a:off x="785813" y="4071938"/>
            <a:ext cx="1000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France</a:t>
            </a:r>
            <a:endParaRPr lang="ru-RU"/>
          </a:p>
        </p:txBody>
      </p:sp>
      <p:sp>
        <p:nvSpPr>
          <p:cNvPr id="6157" name="TextBox 21"/>
          <p:cNvSpPr txBox="1">
            <a:spLocks noChangeArrowheads="1"/>
          </p:cNvSpPr>
          <p:nvPr/>
        </p:nvSpPr>
        <p:spPr bwMode="auto">
          <a:xfrm>
            <a:off x="3143250" y="2143125"/>
            <a:ext cx="1857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Great Britain </a:t>
            </a:r>
            <a:endParaRPr lang="ru-RU"/>
          </a:p>
        </p:txBody>
      </p:sp>
      <p:sp>
        <p:nvSpPr>
          <p:cNvPr id="6158" name="TextBox 22"/>
          <p:cNvSpPr txBox="1">
            <a:spLocks noChangeArrowheads="1"/>
          </p:cNvSpPr>
          <p:nvPr/>
        </p:nvSpPr>
        <p:spPr bwMode="auto">
          <a:xfrm>
            <a:off x="3214688" y="4071938"/>
            <a:ext cx="857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Italy</a:t>
            </a:r>
            <a:endParaRPr lang="ru-RU"/>
          </a:p>
        </p:txBody>
      </p:sp>
      <p:sp>
        <p:nvSpPr>
          <p:cNvPr id="6159" name="TextBox 23"/>
          <p:cNvSpPr txBox="1">
            <a:spLocks noChangeArrowheads="1"/>
          </p:cNvSpPr>
          <p:nvPr/>
        </p:nvSpPr>
        <p:spPr bwMode="auto">
          <a:xfrm>
            <a:off x="5786438" y="2143125"/>
            <a:ext cx="1000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Spain</a:t>
            </a:r>
            <a:endParaRPr lang="ru-RU"/>
          </a:p>
        </p:txBody>
      </p:sp>
      <p:sp>
        <p:nvSpPr>
          <p:cNvPr id="6160" name="TextBox 24"/>
          <p:cNvSpPr txBox="1">
            <a:spLocks noChangeArrowheads="1"/>
          </p:cNvSpPr>
          <p:nvPr/>
        </p:nvSpPr>
        <p:spPr bwMode="auto">
          <a:xfrm>
            <a:off x="5715000" y="4000500"/>
            <a:ext cx="1000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Greece</a:t>
            </a:r>
            <a:endParaRPr lang="ru-RU"/>
          </a:p>
        </p:txBody>
      </p:sp>
      <p:sp>
        <p:nvSpPr>
          <p:cNvPr id="6161" name="TextBox 25"/>
          <p:cNvSpPr txBox="1">
            <a:spLocks noChangeArrowheads="1"/>
          </p:cNvSpPr>
          <p:nvPr/>
        </p:nvSpPr>
        <p:spPr bwMode="auto">
          <a:xfrm>
            <a:off x="6858000" y="4643438"/>
            <a:ext cx="785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+30</a:t>
            </a:r>
            <a:endParaRPr lang="ru-RU"/>
          </a:p>
        </p:txBody>
      </p:sp>
      <p:sp>
        <p:nvSpPr>
          <p:cNvPr id="27" name="Облако 26"/>
          <p:cNvSpPr/>
          <p:nvPr/>
        </p:nvSpPr>
        <p:spPr>
          <a:xfrm>
            <a:off x="3214688" y="2714625"/>
            <a:ext cx="785812" cy="500063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63" name="TextBox 29"/>
          <p:cNvSpPr txBox="1">
            <a:spLocks noChangeArrowheads="1"/>
          </p:cNvSpPr>
          <p:nvPr/>
        </p:nvSpPr>
        <p:spPr bwMode="auto">
          <a:xfrm>
            <a:off x="4286250" y="2786063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+14</a:t>
            </a:r>
            <a:endParaRPr lang="ru-RU"/>
          </a:p>
        </p:txBody>
      </p:sp>
      <p:sp>
        <p:nvSpPr>
          <p:cNvPr id="31" name="Солнце 30"/>
          <p:cNvSpPr/>
          <p:nvPr/>
        </p:nvSpPr>
        <p:spPr>
          <a:xfrm>
            <a:off x="5715000" y="2714625"/>
            <a:ext cx="857250" cy="642938"/>
          </a:xfrm>
          <a:prstGeom prst="sun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6286500" y="3357563"/>
            <a:ext cx="428625" cy="142875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6" name="TextBox 35"/>
          <p:cNvSpPr txBox="1">
            <a:spLocks noChangeArrowheads="1"/>
          </p:cNvSpPr>
          <p:nvPr/>
        </p:nvSpPr>
        <p:spPr bwMode="auto">
          <a:xfrm>
            <a:off x="6715125" y="2786063"/>
            <a:ext cx="714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+25</a:t>
            </a:r>
            <a:endParaRPr lang="ru-RU"/>
          </a:p>
        </p:txBody>
      </p:sp>
      <p:sp>
        <p:nvSpPr>
          <p:cNvPr id="37" name="Облако 36"/>
          <p:cNvSpPr/>
          <p:nvPr/>
        </p:nvSpPr>
        <p:spPr>
          <a:xfrm>
            <a:off x="642938" y="4500563"/>
            <a:ext cx="785812" cy="500062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7-конечная звезда 37"/>
          <p:cNvSpPr/>
          <p:nvPr/>
        </p:nvSpPr>
        <p:spPr>
          <a:xfrm>
            <a:off x="714375" y="3214688"/>
            <a:ext cx="214313" cy="285750"/>
          </a:xfrm>
          <a:prstGeom prst="star7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7-конечная звезда 38"/>
          <p:cNvSpPr/>
          <p:nvPr/>
        </p:nvSpPr>
        <p:spPr>
          <a:xfrm>
            <a:off x="1000125" y="3571875"/>
            <a:ext cx="214313" cy="285750"/>
          </a:xfrm>
          <a:prstGeom prst="star7">
            <a:avLst/>
          </a:prstGeom>
          <a:solidFill>
            <a:schemeClr val="accent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70" name="TextBox 39"/>
          <p:cNvSpPr txBox="1">
            <a:spLocks noChangeArrowheads="1"/>
          </p:cNvSpPr>
          <p:nvPr/>
        </p:nvSpPr>
        <p:spPr bwMode="auto">
          <a:xfrm>
            <a:off x="1714500" y="45720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+16</a:t>
            </a:r>
            <a:endParaRPr lang="ru-RU"/>
          </a:p>
        </p:txBody>
      </p:sp>
      <p:sp>
        <p:nvSpPr>
          <p:cNvPr id="42" name="Солнце 41"/>
          <p:cNvSpPr/>
          <p:nvPr/>
        </p:nvSpPr>
        <p:spPr>
          <a:xfrm>
            <a:off x="3071813" y="4357688"/>
            <a:ext cx="857250" cy="642937"/>
          </a:xfrm>
          <a:prstGeom prst="sun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Облако 40"/>
          <p:cNvSpPr/>
          <p:nvPr/>
        </p:nvSpPr>
        <p:spPr>
          <a:xfrm>
            <a:off x="3214688" y="4643438"/>
            <a:ext cx="785812" cy="500062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73" name="TextBox 43"/>
          <p:cNvSpPr txBox="1">
            <a:spLocks noChangeArrowheads="1"/>
          </p:cNvSpPr>
          <p:nvPr/>
        </p:nvSpPr>
        <p:spPr bwMode="auto">
          <a:xfrm>
            <a:off x="4357688" y="46434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+20</a:t>
            </a:r>
            <a:endParaRPr lang="ru-RU"/>
          </a:p>
        </p:txBody>
      </p:sp>
      <p:sp>
        <p:nvSpPr>
          <p:cNvPr id="6174" name="Прямоугольник 33"/>
          <p:cNvSpPr>
            <a:spLocks noChangeArrowheads="1"/>
          </p:cNvSpPr>
          <p:nvPr/>
        </p:nvSpPr>
        <p:spPr bwMode="auto">
          <a:xfrm>
            <a:off x="285750" y="5857875"/>
            <a:ext cx="8429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In…the weather is…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 The temperature is…below\above zero.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/>
              <a:t>                                                             </a:t>
            </a:r>
          </a:p>
        </p:txBody>
      </p:sp>
      <p:sp>
        <p:nvSpPr>
          <p:cNvPr id="36" name="Облако 35"/>
          <p:cNvSpPr/>
          <p:nvPr/>
        </p:nvSpPr>
        <p:spPr>
          <a:xfrm>
            <a:off x="3143250" y="2500313"/>
            <a:ext cx="785813" cy="500062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Облако 39"/>
          <p:cNvSpPr/>
          <p:nvPr/>
        </p:nvSpPr>
        <p:spPr>
          <a:xfrm>
            <a:off x="3286125" y="4857750"/>
            <a:ext cx="785813" cy="500063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7" name="Молния 56"/>
          <p:cNvSpPr/>
          <p:nvPr/>
        </p:nvSpPr>
        <p:spPr>
          <a:xfrm>
            <a:off x="3429000" y="3000375"/>
            <a:ext cx="571500" cy="5715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901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70C0"/>
                </a:solidFill>
                <a:latin typeface="Arno Pro Smbd Caption" pitchFamily="18" charset="0"/>
              </a:rPr>
              <a:t>TRANSLATE INTO ENGLISH</a:t>
            </a:r>
            <a:endParaRPr lang="ru-RU" smtClean="0">
              <a:solidFill>
                <a:srgbClr val="0070C0"/>
              </a:solidFill>
              <a:latin typeface="Arno Pro Smbd Captio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38" y="1785938"/>
            <a:ext cx="8143875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ru-RU" sz="2800" b="1" dirty="0">
                <a:solidFill>
                  <a:srgbClr val="7030A0"/>
                </a:solidFill>
                <a:latin typeface="+mj-lt"/>
              </a:rPr>
              <a:t>Если завтра будет гроза, я останусь дома.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800" b="1" dirty="0">
                <a:solidFill>
                  <a:srgbClr val="7030A0"/>
                </a:solidFill>
                <a:latin typeface="+mj-lt"/>
              </a:rPr>
              <a:t>Если будет дождливо, мы будем смотреть телевизор.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800" b="1" dirty="0">
                <a:solidFill>
                  <a:srgbClr val="7030A0"/>
                </a:solidFill>
                <a:latin typeface="+mj-lt"/>
              </a:rPr>
              <a:t>Если будет морозно, я и мои друзья будем кататься на коньках.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800" b="1" dirty="0">
                <a:solidFill>
                  <a:srgbClr val="7030A0"/>
                </a:solidFill>
                <a:latin typeface="+mj-lt"/>
              </a:rPr>
              <a:t>Если будет снежная погода , я буду кататься на лыжах.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800" b="1" dirty="0">
                <a:solidFill>
                  <a:srgbClr val="7030A0"/>
                </a:solidFill>
                <a:latin typeface="+mj-lt"/>
              </a:rPr>
              <a:t>Если погода будет жаркой, моя сестра будет плавать в реке.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ru-RU" b="1" dirty="0"/>
          </a:p>
          <a:p>
            <a:pPr marL="342900" indent="-342900">
              <a:buFont typeface="+mj-lt"/>
              <a:buAutoNum type="arabicPeriod"/>
              <a:defRPr/>
            </a:pP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7|2.3|1.6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203</Words>
  <Application>Microsoft Office PowerPoint</Application>
  <PresentationFormat>Экран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Arno Pro Smbd Caption</vt:lpstr>
      <vt:lpstr>Тема Office</vt:lpstr>
      <vt:lpstr>WHATEVER THE WEATHER…</vt:lpstr>
      <vt:lpstr>WHAT SEASONS DO YOU KNOW?</vt:lpstr>
      <vt:lpstr>What season is it?</vt:lpstr>
      <vt:lpstr>Guess the words </vt:lpstr>
      <vt:lpstr>WHAT’S THE WEATHER  LIKE  TODAY?  WHAT TEMPERATURE IS IT TODAY?</vt:lpstr>
      <vt:lpstr>TRANSLATE INTO ENGLISH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“WHATEVER THE WEATHER”</dc:title>
  <dc:creator>Егор</dc:creator>
  <cp:lastModifiedBy>Танюха</cp:lastModifiedBy>
  <cp:revision>48</cp:revision>
  <dcterms:created xsi:type="dcterms:W3CDTF">2010-03-14T08:04:46Z</dcterms:created>
  <dcterms:modified xsi:type="dcterms:W3CDTF">2019-01-06T04:44:16Z</dcterms:modified>
</cp:coreProperties>
</file>