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01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Autofit/>
          </a:bodyPr>
          <a:lstStyle/>
          <a:p>
            <a:pPr algn="ctr"/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Зимний спортивный досуг «Зимушка-зима» </a:t>
            </a:r>
            <a:b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подготовительной группе.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r">
              <a:buNone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Выполнила:</a:t>
            </a:r>
          </a:p>
          <a:p>
            <a:pPr marL="0" indent="0" algn="r">
              <a:buNone/>
            </a:pP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инструктор по физкультуре</a:t>
            </a:r>
          </a:p>
          <a:p>
            <a:pPr marL="0" indent="0" algn="r">
              <a:buNone/>
            </a:pPr>
            <a:r>
              <a:rPr lang="ru-RU" sz="3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Авачёва</a:t>
            </a: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Семёновна</a:t>
            </a:r>
          </a:p>
          <a:p>
            <a:pPr marL="0" indent="0" algn="r">
              <a:buNone/>
            </a:pPr>
            <a:r>
              <a:rPr lang="ru-RU" sz="3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МАДОУ №  375 </a:t>
            </a:r>
            <a:endParaRPr lang="ru-RU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363272" cy="482453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Идея</a:t>
            </a:r>
            <a:r>
              <a:rPr lang="ru-RU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Видеть красивого, здорового ребёнка – желание каждого, кто находится рядом с ним, кого волнует и заботит его будущее.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Оборудование:</a:t>
            </a:r>
            <a:r>
              <a:rPr lang="ru-RU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санки, воздушные шары, мячи малые - 40штук, корзинки-2шт., несколько клюшек и шайба, конусы, медали победителям грамоты за участие другой команде.</a:t>
            </a: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5821256"/>
          </a:xfrm>
        </p:spPr>
        <p:txBody>
          <a:bodyPr>
            <a:noAutofit/>
          </a:bodyPr>
          <a:lstStyle/>
          <a:p>
            <a:r>
              <a:rPr lang="ru-RU" sz="2400" i="1" dirty="0"/>
              <a:t>Сценарный план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b="1" dirty="0"/>
              <a:t>Экспозиция:</a:t>
            </a:r>
            <a:r>
              <a:rPr lang="ru-RU" sz="2400" dirty="0"/>
              <a:t> Площадка украшена флажками и воздушными шарами.</a:t>
            </a:r>
            <a:br>
              <a:rPr lang="ru-RU" sz="2400" dirty="0"/>
            </a:br>
            <a:r>
              <a:rPr lang="ru-RU" sz="2400" b="1" dirty="0"/>
              <a:t>Завязка:</a:t>
            </a:r>
            <a:r>
              <a:rPr lang="ru-RU" sz="2400" dirty="0"/>
              <a:t> Под мелодию песни «Кабы не было зимы» дети в составе команд выходят на площадку.</a:t>
            </a:r>
            <a:br>
              <a:rPr lang="ru-RU" sz="2400" dirty="0"/>
            </a:br>
            <a:r>
              <a:rPr lang="ru-RU" sz="2400" b="1" dirty="0"/>
              <a:t>Развитие действия: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1. Приветствие ведущего.</a:t>
            </a:r>
            <a:br>
              <a:rPr lang="ru-RU" sz="2400" dirty="0"/>
            </a:br>
            <a:r>
              <a:rPr lang="ru-RU" sz="2400" dirty="0"/>
              <a:t>2. Исполнение песни «Физкультура».</a:t>
            </a:r>
            <a:br>
              <a:rPr lang="ru-RU" sz="2400" dirty="0"/>
            </a:br>
            <a:r>
              <a:rPr lang="ru-RU" sz="2400" dirty="0"/>
              <a:t>3. Разминочное соревнование «Лихачи».</a:t>
            </a:r>
            <a:br>
              <a:rPr lang="ru-RU" sz="2400" dirty="0"/>
            </a:br>
            <a:r>
              <a:rPr lang="ru-RU" sz="2400" dirty="0"/>
              <a:t>4. Загадки.</a:t>
            </a:r>
            <a:br>
              <a:rPr lang="ru-RU" sz="2400" dirty="0"/>
            </a:br>
            <a:r>
              <a:rPr lang="ru-RU" sz="2400" dirty="0"/>
              <a:t>5. Соревнование «Быстрые ноги».</a:t>
            </a:r>
            <a:br>
              <a:rPr lang="ru-RU" sz="2400" dirty="0"/>
            </a:br>
            <a:r>
              <a:rPr lang="ru-RU" sz="2400" dirty="0"/>
              <a:t>6. Соревнование «Кто наберёт больше снежков».</a:t>
            </a:r>
            <a:br>
              <a:rPr lang="ru-RU" sz="2400" dirty="0"/>
            </a:br>
            <a:r>
              <a:rPr lang="ru-RU" sz="2400" dirty="0"/>
              <a:t>7. Конкурс капитанов.</a:t>
            </a:r>
            <a:br>
              <a:rPr lang="ru-RU" sz="2400" dirty="0"/>
            </a:br>
            <a:r>
              <a:rPr lang="ru-RU" sz="2400" b="1" dirty="0"/>
              <a:t>Кульминация:</a:t>
            </a:r>
            <a:r>
              <a:rPr lang="ru-RU" sz="2400" dirty="0"/>
              <a:t> Соревнование «Весёлый хоккей».</a:t>
            </a:r>
            <a:br>
              <a:rPr lang="ru-RU" sz="2400" dirty="0"/>
            </a:br>
            <a:r>
              <a:rPr lang="ru-RU" sz="2400" b="1" dirty="0"/>
              <a:t>Развязка:</a:t>
            </a:r>
            <a:r>
              <a:rPr lang="ru-RU" sz="2400" dirty="0"/>
              <a:t> Свободная пляска.</a:t>
            </a:r>
            <a:br>
              <a:rPr lang="ru-RU" sz="2400" dirty="0"/>
            </a:br>
            <a:r>
              <a:rPr lang="ru-RU" sz="2400" b="1" dirty="0"/>
              <a:t>Финал:</a:t>
            </a:r>
            <a:r>
              <a:rPr lang="ru-RU" sz="2400" dirty="0"/>
              <a:t> Подведение итогов. Награждение участников. </a:t>
            </a:r>
            <a:br>
              <a:rPr lang="ru-RU" sz="2400" dirty="0"/>
            </a:b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19256" cy="3084952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b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здоровы!</a:t>
            </a:r>
            <a:endParaRPr lang="ru-RU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181</TotalTime>
  <Words>52</Words>
  <Application>Microsoft Office PowerPoint</Application>
  <PresentationFormat>Экран (4:3)</PresentationFormat>
  <Paragraphs>11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Calibri</vt:lpstr>
      <vt:lpstr>Constantia</vt:lpstr>
      <vt:lpstr>Times New Roman</vt:lpstr>
      <vt:lpstr>Wingdings 2</vt:lpstr>
      <vt:lpstr>Поток</vt:lpstr>
      <vt:lpstr>Зимний спортивный досуг «Зимушка-зима»  в подготовительной группе.</vt:lpstr>
      <vt:lpstr>     Идея: Видеть красивого, здорового ребёнка – желание каждого, кто находится рядом с ним, кого волнует и заботит его будущее. </vt:lpstr>
      <vt:lpstr>Презентация PowerPoint</vt:lpstr>
      <vt:lpstr>Сценарный план Экспозиция: Площадка украшена флажками и воздушными шарами. Завязка: Под мелодию песни «Кабы не было зимы» дети в составе команд выходят на площадку. Развитие действия: 1. Приветствие ведущего. 2. Исполнение песни «Физкультура». 3. Разминочное соревнование «Лихачи». 4. Загадки. 5. Соревнование «Быстрые ноги». 6. Соревнование «Кто наберёт больше снежков». 7. Конкурс капитанов. Кульминация: Соревнование «Весёлый хоккей». Развязка: Свободная пляска. Финал: Подведение итогов. Награждение участников.  </vt:lpstr>
      <vt:lpstr>Спасибо за внимание! Будьте здоровы!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ДИДАКТИЧЕСКОЕ ЭЛЕКТРОННОЕ ПОСОБИЕ</dc:title>
  <dc:creator>боб</dc:creator>
  <cp:lastModifiedBy>Пользователь Windows</cp:lastModifiedBy>
  <cp:revision>26</cp:revision>
  <dcterms:created xsi:type="dcterms:W3CDTF">2014-04-07T13:58:48Z</dcterms:created>
  <dcterms:modified xsi:type="dcterms:W3CDTF">2019-01-20T07:16:51Z</dcterms:modified>
</cp:coreProperties>
</file>