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096" autoAdjust="0"/>
  </p:normalViewPr>
  <p:slideViewPr>
    <p:cSldViewPr snapToGrid="0">
      <p:cViewPr varScale="1">
        <p:scale>
          <a:sx n="91" d="100"/>
          <a:sy n="91" d="100"/>
        </p:scale>
        <p:origin x="-10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3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2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91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3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91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1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3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8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0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8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5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9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7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6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09AD9-6E83-44EC-BDF9-712391536B73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60FE7C-14F3-44A7-8B95-30AD4729C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2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123" y="411001"/>
            <a:ext cx="4873083" cy="9367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Мастер-класс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9457" y="2128159"/>
            <a:ext cx="7630885" cy="4316998"/>
          </a:xfrm>
        </p:spPr>
        <p:txBody>
          <a:bodyPr>
            <a:normAutofit/>
          </a:bodyPr>
          <a:lstStyle/>
          <a:p>
            <a:r>
              <a:rPr lang="ru-RU" b="1" dirty="0" smtClean="0"/>
              <a:t>Автор:</a:t>
            </a:r>
            <a:r>
              <a:rPr lang="ru-RU" dirty="0"/>
              <a:t> </a:t>
            </a:r>
            <a:r>
              <a:rPr lang="ru-RU" dirty="0" smtClean="0"/>
              <a:t>Пулькина Алла Николаевна.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Аудитория: </a:t>
            </a:r>
            <a:r>
              <a:rPr lang="ru-RU" dirty="0"/>
              <a:t>мастер-класс рассчитан для воспитателей </a:t>
            </a:r>
            <a:r>
              <a:rPr lang="ru-RU" dirty="0" smtClean="0"/>
              <a:t>и их воспитанников.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Назначение: </a:t>
            </a:r>
            <a:r>
              <a:rPr lang="ru-RU" dirty="0"/>
              <a:t> напольная дидактическая игра «Математический лабиринт»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Цель:</a:t>
            </a:r>
            <a:r>
              <a:rPr lang="ru-RU" dirty="0"/>
              <a:t> научить </a:t>
            </a:r>
            <a:r>
              <a:rPr lang="ru-RU" dirty="0" smtClean="0"/>
              <a:t>изготавливать и использовать дидактическую игру.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3944" y="1368599"/>
            <a:ext cx="8282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Методическая </a:t>
            </a:r>
            <a:r>
              <a:rPr lang="ru-RU" dirty="0" smtClean="0"/>
              <a:t>разработка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9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4: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6431"/>
            <a:ext cx="8596668" cy="4704931"/>
          </a:xfrm>
        </p:spPr>
        <p:txBody>
          <a:bodyPr/>
          <a:lstStyle/>
          <a:p>
            <a:r>
              <a:rPr lang="ru-RU" dirty="0" smtClean="0"/>
              <a:t>В конце маршрута на последнюю клетку обратной стороной вверх кладется карточка с той цифрой, с которой маршрут начинался. На каждый вариант 5 схем-карточек, так как для самостоятельного использования ребенком игры на каждой конечной клетке на карточке может быть только один правильный ответ!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54" y="3282397"/>
            <a:ext cx="3678620" cy="2758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12876"/>
            <a:ext cx="3881821" cy="29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876" y="370450"/>
            <a:ext cx="8596668" cy="670560"/>
          </a:xfrm>
        </p:spPr>
        <p:txBody>
          <a:bodyPr/>
          <a:lstStyle/>
          <a:p>
            <a:r>
              <a:rPr lang="ru-RU" dirty="0" smtClean="0"/>
              <a:t>Вот и все! Начинаем играть.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182" y="1181687"/>
            <a:ext cx="8612820" cy="48596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Правила можно менять например, при повороте в стороны шаги могут быть как обычными, так и приставными. Можно лабиринт пройти шагом, а можно про прыгать на двух ногах, на одной ноге, при каждом прыжке меняя ногу. Но обязательное условие: ребенок </a:t>
            </a:r>
            <a:r>
              <a:rPr lang="ru-RU" dirty="0"/>
              <a:t>д</a:t>
            </a:r>
            <a:r>
              <a:rPr lang="ru-RU" dirty="0" smtClean="0"/>
              <a:t>олжен проговаривать каждое свое действие, действуя по схеме.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0" y="3210363"/>
            <a:ext cx="3178351" cy="2320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54" y="3210362"/>
            <a:ext cx="2870778" cy="23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2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372073" cy="746234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Нашу напольную игру можно применять и для решения других задач, например: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36" y="1635071"/>
            <a:ext cx="8596668" cy="3880773"/>
          </a:xfrm>
        </p:spPr>
        <p:txBody>
          <a:bodyPr/>
          <a:lstStyle/>
          <a:p>
            <a:r>
              <a:rPr lang="ru-RU" dirty="0" smtClean="0"/>
              <a:t>Формирование и закрепления у детей понятий «строка», «столбец»: «Поставь игрушку на клетку 2-4 (Второй столбец, четвертой строки) или «На какой клетке </a:t>
            </a:r>
            <a:r>
              <a:rPr lang="ru-RU" smtClean="0"/>
              <a:t>находится игрушка?»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03" y="2832538"/>
            <a:ext cx="2627729" cy="1986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0" y="3023694"/>
            <a:ext cx="2697655" cy="20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0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br>
              <a:rPr lang="ru-RU" dirty="0" smtClean="0"/>
            </a:br>
            <a:r>
              <a:rPr lang="ru-RU" smtClean="0"/>
              <a:t>Желаю удачи!!!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6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2542" y="228599"/>
            <a:ext cx="2939143" cy="8708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1744" y="1567543"/>
            <a:ext cx="8752114" cy="2895600"/>
          </a:xfrm>
        </p:spPr>
        <p:txBody>
          <a:bodyPr/>
          <a:lstStyle/>
          <a:p>
            <a:r>
              <a:rPr lang="ru-RU" dirty="0" err="1" smtClean="0"/>
              <a:t>Зз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3886" y="1796144"/>
            <a:ext cx="7990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направлений  «от  себя»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адекватно использовать в речи «пространственные» предлоги и термины, осознавая их смысл;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показывать и правильно называть парные  взаимообратные направления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(вперед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назад, справа – слева);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положение того или иного предмета по отношению к себе (впереди меня - …и пр.).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умение читать простые схемы и совершать действия по плану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акреплять количественный счет и знание цифр.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029" y="653143"/>
            <a:ext cx="9144000" cy="837066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3514" y="1643743"/>
            <a:ext cx="8207829" cy="4147457"/>
          </a:xfrm>
        </p:spPr>
        <p:txBody>
          <a:bodyPr/>
          <a:lstStyle/>
          <a:p>
            <a:r>
              <a:rPr lang="ru-RU" dirty="0" smtClean="0"/>
              <a:t>Работая с детьми разных возрастных групп нельзя не заметить, что практически у всех детей на протяжении буквально всего дошкольного детства возникают проблемы с определением « ЭТО ПРАВАЯ, ЭТО ЛЕВАЯ РУКА?». Именно отсюда возникла идея создания напольной игры для закрепления </a:t>
            </a:r>
            <a:r>
              <a:rPr lang="ru-RU" dirty="0"/>
              <a:t>навыков ориентировки в пространстве.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47" y="3717471"/>
            <a:ext cx="2848303" cy="2136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62" y="3578772"/>
            <a:ext cx="3143593" cy="2357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89" y="3578772"/>
            <a:ext cx="3143593" cy="2334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62" y="3578772"/>
            <a:ext cx="3143593" cy="23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029" y="653143"/>
            <a:ext cx="9144000" cy="837066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3514" y="1643743"/>
            <a:ext cx="8207829" cy="4147457"/>
          </a:xfrm>
        </p:spPr>
        <p:txBody>
          <a:bodyPr/>
          <a:lstStyle/>
          <a:p>
            <a:r>
              <a:rPr lang="ru-RU" dirty="0" smtClean="0"/>
              <a:t>Работая с детьми разных возрастных групп нельзя не заметить, что практически у всех детей на протяжении буквально всего дошкольного детства возникают проблемы с определением « ЭТО ПРАВАЯ, ЭТО ЛЕВАЯ РУКА?». Именно отсюда возникла идея создания напольной игры для закрепления </a:t>
            </a:r>
            <a:r>
              <a:rPr lang="ru-RU" dirty="0"/>
              <a:t>навыков ориентировки в пространстве.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47" y="3717471"/>
            <a:ext cx="2848303" cy="2136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62" y="3578772"/>
            <a:ext cx="3143593" cy="2357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61" y="3606736"/>
            <a:ext cx="3143593" cy="2357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36" y="3587039"/>
            <a:ext cx="3143593" cy="23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ействие по правилам и схемам способствует: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упорядочению детского мышления, улучшению с позиции логики восприятия через освоение определенной последовательности, заданной в правилах выполнения, что выражается в умении планировать свои действия;</a:t>
            </a:r>
          </a:p>
          <a:p>
            <a:pPr lvl="0"/>
            <a:r>
              <a:rPr lang="ru-RU" dirty="0"/>
              <a:t>совершенствованию пространственной ориентировки детей, лучшему освоению ими правил уличного движения, успешному осуществлению трудовых и игровых действий;</a:t>
            </a:r>
          </a:p>
          <a:p>
            <a:pPr lvl="0"/>
            <a:r>
              <a:rPr lang="ru-RU" dirty="0"/>
              <a:t>освоению детьми знаковых систем, схем, моделей, «расшифровке» их и познанию логических связей между последовательными этапами какого-любо 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4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91" y="674915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Материалы: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(Изготовление этой игры не требует особых затрат и изготавливается очень быстро)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38815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Белое или светлое плотное полотно(в нашем случае обратная сторона использованного баннера) размером 1м 20см на 2м;</a:t>
            </a:r>
          </a:p>
          <a:p>
            <a:r>
              <a:rPr lang="ru-RU" sz="2000" dirty="0" smtClean="0"/>
              <a:t>Маркер с толстым стержнем темного цвета;</a:t>
            </a:r>
          </a:p>
          <a:p>
            <a:r>
              <a:rPr lang="ru-RU" sz="2000" dirty="0" smtClean="0"/>
              <a:t>Белый картон для схем.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38" y="3713619"/>
            <a:ext cx="3934402" cy="23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9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51072" cy="8335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изготовления: </a:t>
            </a:r>
            <a:br>
              <a:rPr lang="ru-RU" dirty="0" smtClean="0"/>
            </a:br>
            <a:r>
              <a:rPr lang="ru-RU" dirty="0" smtClean="0"/>
              <a:t>шаг1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56935"/>
            <a:ext cx="9442814" cy="346697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Разглаживаем полотно не слишком горячим утюгом.</a:t>
            </a:r>
          </a:p>
          <a:p>
            <a:r>
              <a:rPr lang="ru-RU" dirty="0" smtClean="0"/>
              <a:t>Чертим маркером на полотне клетки размером 20см</a:t>
            </a:r>
            <a:r>
              <a:rPr lang="en-US" dirty="0" smtClean="0"/>
              <a:t>x</a:t>
            </a:r>
            <a:r>
              <a:rPr lang="ru-RU" dirty="0" smtClean="0"/>
              <a:t> 20см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97" y="3405351"/>
            <a:ext cx="3611206" cy="26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913" y="-1"/>
            <a:ext cx="7995786" cy="773723"/>
          </a:xfrm>
        </p:spPr>
        <p:txBody>
          <a:bodyPr>
            <a:normAutofit/>
          </a:bodyPr>
          <a:lstStyle/>
          <a:p>
            <a:r>
              <a:rPr lang="ru-RU" dirty="0" smtClean="0"/>
              <a:t>Шаг 2: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68" y="872197"/>
            <a:ext cx="8596668" cy="4719000"/>
          </a:xfrm>
        </p:spPr>
        <p:txBody>
          <a:bodyPr/>
          <a:lstStyle/>
          <a:p>
            <a:r>
              <a:rPr lang="ru-RU" dirty="0" smtClean="0"/>
              <a:t>С правой стороны полотна в крайних клетках  с низу вверх пишем цифры от1 до 9 ;</a:t>
            </a:r>
          </a:p>
          <a:p>
            <a:r>
              <a:rPr lang="ru-RU" dirty="0" smtClean="0"/>
              <a:t>Внизу- от 1 до 5.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17" y="3247697"/>
            <a:ext cx="4330619" cy="32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8635"/>
            <a:ext cx="8596668" cy="4662728"/>
          </a:xfrm>
        </p:spPr>
        <p:txBody>
          <a:bodyPr/>
          <a:lstStyle/>
          <a:p>
            <a:r>
              <a:rPr lang="ru-RU" dirty="0" smtClean="0"/>
              <a:t>Чертим схемы на картоне, вариантов может быть несколько:</a:t>
            </a:r>
          </a:p>
          <a:p>
            <a:r>
              <a:rPr lang="ru-RU" dirty="0" smtClean="0"/>
              <a:t>1) клетка с цифрой при прохождении не считается, отсчет начинается со следующей клетки, на стрелках с направлением написана цифра, обозначающая количество клеток-шагов.</a:t>
            </a:r>
          </a:p>
          <a:p>
            <a:r>
              <a:rPr lang="ru-RU" dirty="0" smtClean="0"/>
              <a:t>2) клетка с цифрой входит в счет шагов, на стрелках нет цифр с указанием количества шагов, их нужно будет отсчитать вначале на схеме.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443" y="3736427"/>
            <a:ext cx="3615559" cy="2711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36427"/>
            <a:ext cx="3783724" cy="28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047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563</Words>
  <Application>Microsoft Office PowerPoint</Application>
  <PresentationFormat>Произвольный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Мастер-класс</vt:lpstr>
      <vt:lpstr>Задачи:</vt:lpstr>
      <vt:lpstr>Презентация PowerPoint</vt:lpstr>
      <vt:lpstr>Презентация PowerPoint</vt:lpstr>
      <vt:lpstr>Действие по правилам и схемам способствует:</vt:lpstr>
      <vt:lpstr>Материалы: (Изготовление этой игры не требует особых затрат и изготавливается очень быстро)</vt:lpstr>
      <vt:lpstr>Последовательность изготовления:  шаг1</vt:lpstr>
      <vt:lpstr>Шаг 2:</vt:lpstr>
      <vt:lpstr>Шаг 3:</vt:lpstr>
      <vt:lpstr>Шаг 4:</vt:lpstr>
      <vt:lpstr>Вот и все! Начинаем играть.</vt:lpstr>
      <vt:lpstr>Нашу напольную игру можно применять и для решения других задач, например:</vt:lpstr>
      <vt:lpstr>Спасибо за внимание!!! Желаю удачи!!!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Алла</cp:lastModifiedBy>
  <cp:revision>25</cp:revision>
  <dcterms:created xsi:type="dcterms:W3CDTF">2015-11-04T12:57:19Z</dcterms:created>
  <dcterms:modified xsi:type="dcterms:W3CDTF">2019-01-24T14:31:01Z</dcterms:modified>
</cp:coreProperties>
</file>