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56" r:id="rId3"/>
    <p:sldId id="257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172200" cy="1189494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Урок математики в 5 классе: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20" y="1772816"/>
            <a:ext cx="6172200" cy="13716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«Сложение и вычитание обыкновенных дробей с одинаковыми знаменателями»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6724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лия\Desktop\слайд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49630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23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лия\Desktop\слайд 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340768"/>
            <a:ext cx="3294286" cy="50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0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лия\Desktop\слайд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8238"/>
            <a:ext cx="8060213" cy="485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0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Юлия\Desktop\слайд 1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032003" cy="657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42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Юлия\Desktop\слайд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490694" cy="459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51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4"/>
            <a:ext cx="6478488" cy="3461770"/>
          </a:xfrm>
        </p:spPr>
        <p:txBody>
          <a:bodyPr>
            <a:normAutofit/>
          </a:bodyPr>
          <a:lstStyle/>
          <a:p>
            <a:pPr algn="ctr"/>
            <a:r>
              <a:rPr lang="ru-RU" i="1" dirty="0"/>
              <a:t>Чтобы найти сумму двух дробей с одинаковыми знаменателями, нужно сложить их числители, а знаменатель оставить прежним.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91880" y="4077072"/>
                <a:ext cx="3744416" cy="1371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5400" i="1"/>
                        </m:ctrlPr>
                      </m:fPr>
                      <m:num>
                        <m:r>
                          <a:rPr lang="en-US" sz="5400" i="1"/>
                          <m:t>𝑎</m:t>
                        </m:r>
                      </m:num>
                      <m:den>
                        <m:r>
                          <a:rPr lang="ru-RU" sz="5400" i="1"/>
                          <m:t>𝑐</m:t>
                        </m:r>
                      </m:den>
                    </m:f>
                  </m:oMath>
                </a14:m>
                <a:r>
                  <a:rPr lang="en-US" sz="5400" i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/>
                        </m:ctrlPr>
                      </m:fPr>
                      <m:num>
                        <m:r>
                          <a:rPr lang="en-US" sz="5400" i="1"/>
                          <m:t>𝑏</m:t>
                        </m:r>
                      </m:num>
                      <m:den>
                        <m:r>
                          <a:rPr lang="en-US" sz="5400" i="1"/>
                          <m:t>𝑐</m:t>
                        </m:r>
                      </m:den>
                    </m:f>
                  </m:oMath>
                </a14:m>
                <a:r>
                  <a:rPr lang="en-US" sz="5400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/>
                        </m:ctrlPr>
                      </m:fPr>
                      <m:num>
                        <m:r>
                          <a:rPr lang="en-US" sz="5400" i="1"/>
                          <m:t>𝑎</m:t>
                        </m:r>
                        <m:r>
                          <a:rPr lang="en-US" sz="5400" i="1"/>
                          <m:t>+</m:t>
                        </m:r>
                        <m:r>
                          <a:rPr lang="en-US" sz="5400" i="1"/>
                          <m:t>𝑏</m:t>
                        </m:r>
                      </m:num>
                      <m:den>
                        <m:r>
                          <a:rPr lang="en-US" sz="5400" i="1"/>
                          <m:t>𝑐</m:t>
                        </m:r>
                      </m:den>
                    </m:f>
                  </m:oMath>
                </a14:m>
                <a:endParaRPr lang="ru-RU" sz="540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91880" y="4077072"/>
                <a:ext cx="3744416" cy="1371600"/>
              </a:xfrm>
              <a:blipFill rotWithShape="1"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876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Юлия\Desktop\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27" y="-9306"/>
            <a:ext cx="5300042" cy="651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00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Юлия\Deskto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581008" cy="481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600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Юлия\Desktop\1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4925144" cy="528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38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Юлия\Desktop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1187"/>
            <a:ext cx="8644093" cy="48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8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ownloads\1!!!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6575" cy="37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257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388224" cy="3677794"/>
          </a:xfrm>
        </p:spPr>
        <p:txBody>
          <a:bodyPr>
            <a:noAutofit/>
          </a:bodyPr>
          <a:lstStyle/>
          <a:p>
            <a:pPr algn="ctr"/>
            <a:r>
              <a:rPr lang="ru-RU" i="1" dirty="0"/>
              <a:t>Чтобы найти разность двух дробей с одинаковыми знаменателями, нужно вычесть из первого числителя второй, а знаменатель оставить прежним.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31840" y="4077072"/>
                <a:ext cx="3654152" cy="1371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ru-RU" sz="5400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5400" i="1" dirty="0"/>
                  <a:t> </a:t>
                </a:r>
                <a:r>
                  <a:rPr lang="ru-RU" sz="5400" i="1" dirty="0" smtClean="0"/>
                  <a:t>-</a:t>
                </a:r>
                <a:r>
                  <a:rPr lang="en-US" sz="5400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5400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</a:rPr>
                          <m:t>𝑎</m:t>
                        </m:r>
                        <m:r>
                          <a:rPr lang="ru-RU" sz="5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54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ru-RU" sz="5400" dirty="0"/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31840" y="4077072"/>
                <a:ext cx="3654152" cy="1371600"/>
              </a:xfrm>
              <a:blipFill rotWithShape="1">
                <a:blip r:embed="rId2"/>
                <a:stretch>
                  <a:fillRect t="-889"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042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Юлия\Desktop\слайд 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66" y="0"/>
            <a:ext cx="5490374" cy="68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88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Юлия\Desktop\le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0"/>
            <a:ext cx="5473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013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172200" cy="1189494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Урок математики в 5 классе: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20" y="1772816"/>
            <a:ext cx="6172200" cy="13716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«Сложение и вычитание обыкновенных дробей с одинаковыми знаменателями»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1561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Downloads\2!!!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8220"/>
            <a:ext cx="8412566" cy="429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44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0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07" y="2852936"/>
            <a:ext cx="790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31" y="332656"/>
            <a:ext cx="790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60" y="3140968"/>
            <a:ext cx="790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5" y="836712"/>
            <a:ext cx="790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65" y="2852936"/>
            <a:ext cx="790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40" y="476671"/>
            <a:ext cx="790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04166"/>
            <a:ext cx="790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22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810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7810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46" y="404664"/>
            <a:ext cx="7810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52" y="3284984"/>
            <a:ext cx="7810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66" y="620688"/>
            <a:ext cx="7810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71" y="2852936"/>
            <a:ext cx="7810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21" y="1302377"/>
            <a:ext cx="7810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22639"/>
            <a:ext cx="7810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53" y="404664"/>
            <a:ext cx="7810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61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62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762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762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38808"/>
            <a:ext cx="762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762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5"/>
            <a:ext cx="762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762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24" y="199769"/>
            <a:ext cx="762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80928"/>
            <a:ext cx="762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91690"/>
            <a:ext cx="762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07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790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83" y="1295400"/>
            <a:ext cx="790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32" y="277091"/>
            <a:ext cx="790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90" y="2938264"/>
            <a:ext cx="790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04" y="4293096"/>
            <a:ext cx="790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68" y="833652"/>
            <a:ext cx="790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790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175" y="277091"/>
            <a:ext cx="790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63" y="4293096"/>
            <a:ext cx="790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64" y="1795264"/>
            <a:ext cx="790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03" y="325582"/>
            <a:ext cx="790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790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78" y="2850023"/>
            <a:ext cx="790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389" y="431304"/>
            <a:ext cx="790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21" y="3631704"/>
            <a:ext cx="790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57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790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13" y="2005211"/>
            <a:ext cx="762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48036"/>
            <a:ext cx="7810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14" y="1528961"/>
            <a:ext cx="790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4046" y="5162128"/>
            <a:ext cx="7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96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085184"/>
            <a:ext cx="81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99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8713" y="5113459"/>
            <a:ext cx="976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100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508575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105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2449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172200" cy="1189494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Урок математики в 5 классе: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20" y="1772816"/>
            <a:ext cx="6172200" cy="13716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«Сложение и вычитание обыкновенных дробей с одинаковыми знаменателями»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13390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130</Words>
  <Application>Microsoft Office PowerPoint</Application>
  <PresentationFormat>Экран (4:3)</PresentationFormat>
  <Paragraphs>14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Урок математики в 5 классе: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математики в 5 классе: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Чтобы найти сумму двух дробей с одинаковыми знаменателями, нужно сложить их числители, а знаменатель оставить прежним. </vt:lpstr>
      <vt:lpstr>Презентация PowerPoint</vt:lpstr>
      <vt:lpstr>Презентация PowerPoint</vt:lpstr>
      <vt:lpstr>Презентация PowerPoint</vt:lpstr>
      <vt:lpstr>Презентация PowerPoint</vt:lpstr>
      <vt:lpstr>Чтобы найти разность двух дробей с одинаковыми знаменателями, нужно вычесть из первого числителя второй, а знаменатель оставить прежним. </vt:lpstr>
      <vt:lpstr>Презентация PowerPoint</vt:lpstr>
      <vt:lpstr>Презентация PowerPoint</vt:lpstr>
      <vt:lpstr>Урок математики в 5 классе: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5 классе:</dc:title>
  <dc:creator>Юлия</dc:creator>
  <cp:lastModifiedBy>RePack by Diakov</cp:lastModifiedBy>
  <cp:revision>6</cp:revision>
  <dcterms:created xsi:type="dcterms:W3CDTF">2017-11-20T19:48:09Z</dcterms:created>
  <dcterms:modified xsi:type="dcterms:W3CDTF">2017-11-20T20:59:38Z</dcterms:modified>
</cp:coreProperties>
</file>