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57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647056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ВЕЛИКИЕ ПИСАТЕЛИ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33057"/>
            <a:ext cx="6191250" cy="1656184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0072" y="558924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Презентацию составила:</a:t>
            </a:r>
          </a:p>
          <a:p>
            <a:r>
              <a:rPr lang="ru-RU" dirty="0"/>
              <a:t>учитель начальных классов</a:t>
            </a:r>
          </a:p>
          <a:p>
            <a:r>
              <a:rPr lang="ru-RU" dirty="0"/>
              <a:t>Степанова Алиса Михайловна</a:t>
            </a:r>
          </a:p>
        </p:txBody>
      </p:sp>
    </p:spTree>
    <p:extLst>
      <p:ext uri="{BB962C8B-B14F-4D97-AF65-F5344CB8AC3E}">
        <p14:creationId xmlns:p14="http://schemas.microsoft.com/office/powerpoint/2010/main" val="245926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ЛЕВ НИКОЛАЕВИЧ ТОЛСТОЙ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464496" cy="4853136"/>
          </a:xfrm>
          <a:ln w="28575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srgbClr val="00B050"/>
                </a:solidFill>
              </a:rPr>
              <a:t>Годы жизни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smtClean="0"/>
              <a:t>1828-1910.</a:t>
            </a:r>
            <a:endParaRPr lang="ru-RU" dirty="0"/>
          </a:p>
          <a:p>
            <a:pPr lvl="0"/>
            <a:r>
              <a:rPr lang="ru-RU" dirty="0">
                <a:solidFill>
                  <a:srgbClr val="00B050"/>
                </a:solidFill>
              </a:rPr>
              <a:t>Место рождения: </a:t>
            </a:r>
            <a:r>
              <a:rPr lang="ru-RU" dirty="0" smtClean="0">
                <a:solidFill>
                  <a:prstClr val="black"/>
                </a:solidFill>
              </a:rPr>
              <a:t>усадьба Ясная Поляна, Россия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Занятия: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писатель, философ.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srgbClr val="00B050"/>
                </a:solidFill>
              </a:rPr>
              <a:t>Известные </a:t>
            </a:r>
            <a:r>
              <a:rPr lang="ru-RU" dirty="0" smtClean="0">
                <a:solidFill>
                  <a:srgbClr val="00B050"/>
                </a:solidFill>
              </a:rPr>
              <a:t>произведения: </a:t>
            </a:r>
            <a:r>
              <a:rPr lang="ru-RU" dirty="0" smtClean="0"/>
              <a:t>трилогия «Детство», «Отрочество», «Юность; «Война и мир», «Анна Каренина».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200"/>
            <a:ext cx="3891325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775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МАРК ТВЕН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464496" cy="4925144"/>
          </a:xfrm>
          <a:ln w="28575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solidFill>
                  <a:srgbClr val="00B050"/>
                </a:solidFill>
              </a:rPr>
              <a:t>Годы жизни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smtClean="0"/>
              <a:t>1835-1910.</a:t>
            </a:r>
            <a:endParaRPr lang="ru-RU" dirty="0"/>
          </a:p>
          <a:p>
            <a:pPr lvl="0"/>
            <a:r>
              <a:rPr lang="ru-RU" dirty="0">
                <a:solidFill>
                  <a:srgbClr val="00B050"/>
                </a:solidFill>
              </a:rPr>
              <a:t>Место рождения: </a:t>
            </a:r>
            <a:endParaRPr lang="ru-RU" dirty="0" smtClean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</a:t>
            </a:r>
            <a:r>
              <a:rPr lang="ru-RU" dirty="0" smtClean="0">
                <a:solidFill>
                  <a:prstClr val="black"/>
                </a:solidFill>
              </a:rPr>
              <a:t>г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smtClean="0">
                <a:solidFill>
                  <a:prstClr val="black"/>
                </a:solidFill>
              </a:rPr>
              <a:t>Флорида, США.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srgbClr val="00B050"/>
                </a:solidFill>
              </a:rPr>
              <a:t>Занятия</a:t>
            </a:r>
            <a:r>
              <a:rPr lang="ru-RU" dirty="0" smtClean="0"/>
              <a:t>: журналист, прозаик. </a:t>
            </a:r>
            <a:endParaRPr lang="ru-RU" dirty="0"/>
          </a:p>
          <a:p>
            <a:pPr lvl="0"/>
            <a:r>
              <a:rPr lang="ru-RU" dirty="0">
                <a:solidFill>
                  <a:srgbClr val="00B050"/>
                </a:solidFill>
              </a:rPr>
              <a:t>Известные произведения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smtClean="0"/>
              <a:t>«Приключения Тома </a:t>
            </a:r>
            <a:r>
              <a:rPr lang="ru-RU" dirty="0" err="1" smtClean="0"/>
              <a:t>Сойера</a:t>
            </a:r>
            <a:r>
              <a:rPr lang="ru-RU" dirty="0" smtClean="0"/>
              <a:t>», «Принц и нищий», «Жизнь на Миссисипи», «Приключения </a:t>
            </a:r>
            <a:r>
              <a:rPr lang="ru-RU" dirty="0" err="1" smtClean="0"/>
              <a:t>Гекльберри</a:t>
            </a:r>
            <a:r>
              <a:rPr lang="ru-RU" dirty="0" smtClean="0"/>
              <a:t> Финна».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0200"/>
            <a:ext cx="4063499" cy="49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4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ДЖОВАННИ ФРАНЧЕСКО РОДАРИ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608512" cy="4853136"/>
          </a:xfrm>
          <a:ln w="38100"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pPr lvl="0"/>
            <a:r>
              <a:rPr lang="ru-RU" dirty="0">
                <a:solidFill>
                  <a:srgbClr val="00B050"/>
                </a:solidFill>
              </a:rPr>
              <a:t>Годы жизни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smtClean="0"/>
              <a:t>1920-1980.</a:t>
            </a:r>
            <a:endParaRPr lang="ru-RU" dirty="0"/>
          </a:p>
          <a:p>
            <a:pPr lvl="0"/>
            <a:r>
              <a:rPr lang="ru-RU" dirty="0">
                <a:solidFill>
                  <a:srgbClr val="00B050"/>
                </a:solidFill>
              </a:rPr>
              <a:t>Место рождения: </a:t>
            </a:r>
            <a:endParaRPr lang="ru-RU" dirty="0" smtClean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</a:t>
            </a:r>
            <a:r>
              <a:rPr lang="ru-RU" dirty="0" smtClean="0">
                <a:solidFill>
                  <a:prstClr val="black"/>
                </a:solidFill>
              </a:rPr>
              <a:t>г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err="1" smtClean="0">
                <a:solidFill>
                  <a:prstClr val="black"/>
                </a:solidFill>
              </a:rPr>
              <a:t>Оменья</a:t>
            </a:r>
            <a:r>
              <a:rPr lang="ru-RU" dirty="0" smtClean="0">
                <a:solidFill>
                  <a:prstClr val="black"/>
                </a:solidFill>
              </a:rPr>
              <a:t>, Италия.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srgbClr val="00B050"/>
                </a:solidFill>
              </a:rPr>
              <a:t>Занятия: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журналист, детский писатель.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Известные </a:t>
            </a:r>
            <a:r>
              <a:rPr lang="ru-RU" dirty="0">
                <a:solidFill>
                  <a:srgbClr val="00B050"/>
                </a:solidFill>
              </a:rPr>
              <a:t>произведения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smtClean="0"/>
              <a:t>«Приключения </a:t>
            </a:r>
            <a:r>
              <a:rPr lang="ru-RU" dirty="0" err="1" smtClean="0"/>
              <a:t>Чиполлино</a:t>
            </a:r>
            <a:r>
              <a:rPr lang="ru-RU" dirty="0" smtClean="0"/>
              <a:t>», «</a:t>
            </a:r>
            <a:r>
              <a:rPr lang="ru-RU" dirty="0" err="1" smtClean="0"/>
              <a:t>Джельсомино</a:t>
            </a:r>
            <a:r>
              <a:rPr lang="ru-RU" dirty="0" smtClean="0"/>
              <a:t> в Стране лжецов», «Путешествие Голубой Стрелы», «Чем пахнут ремёсла?».</a:t>
            </a:r>
            <a:endParaRPr lang="ru-RU" dirty="0"/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200"/>
            <a:ext cx="3695917" cy="49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324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ВЛАДИМИР ВЛАДИМИРОВИЧ МАЯКОВСКИЙ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392488" cy="4781128"/>
          </a:xfrm>
          <a:ln w="28575"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solidFill>
                  <a:srgbClr val="00B050"/>
                </a:solidFill>
              </a:rPr>
              <a:t>Годы жизни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smtClean="0"/>
              <a:t>1893 – 1930.</a:t>
            </a:r>
            <a:endParaRPr lang="ru-RU" dirty="0"/>
          </a:p>
          <a:p>
            <a:pPr lvl="0"/>
            <a:r>
              <a:rPr lang="ru-RU" dirty="0">
                <a:solidFill>
                  <a:srgbClr val="00B050"/>
                </a:solidFill>
              </a:rPr>
              <a:t>Место рождения: </a:t>
            </a:r>
            <a:r>
              <a:rPr lang="ru-RU" dirty="0" smtClean="0">
                <a:solidFill>
                  <a:srgbClr val="00B050"/>
                </a:solidFill>
              </a:rPr>
              <a:t>  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</a:t>
            </a:r>
            <a:r>
              <a:rPr lang="ru-RU" dirty="0" smtClean="0">
                <a:solidFill>
                  <a:prstClr val="black"/>
                </a:solidFill>
              </a:rPr>
              <a:t>село </a:t>
            </a:r>
            <a:r>
              <a:rPr lang="ru-RU" dirty="0" err="1" smtClean="0">
                <a:solidFill>
                  <a:prstClr val="black"/>
                </a:solidFill>
              </a:rPr>
              <a:t>Багдати</a:t>
            </a:r>
            <a:r>
              <a:rPr lang="ru-RU" dirty="0" smtClean="0">
                <a:solidFill>
                  <a:prstClr val="black"/>
                </a:solidFill>
              </a:rPr>
              <a:t>, Грузия.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srgbClr val="00B050"/>
                </a:solidFill>
              </a:rPr>
              <a:t>Занятия: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поэт.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srgbClr val="00B050"/>
                </a:solidFill>
              </a:rPr>
              <a:t>Известные произведения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smtClean="0"/>
              <a:t>«Хорошо!», «Я», «Необычайное приключение, бывшее с Владимиром Маяковским летом на даче», «Что такое хорошо и что такое плохо», «История Власа- лентяя </a:t>
            </a:r>
            <a:r>
              <a:rPr lang="ru-RU" dirty="0" err="1" smtClean="0"/>
              <a:t>илоботряса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3774812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792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ДЖОЗЕФ РЕДЬЯРД КИПЛИНГ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556792"/>
            <a:ext cx="4464496" cy="4853136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lvl="0"/>
            <a:r>
              <a:rPr lang="ru-RU" dirty="0">
                <a:solidFill>
                  <a:srgbClr val="00B050"/>
                </a:solidFill>
              </a:rPr>
              <a:t>Годы жизни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smtClean="0"/>
              <a:t>1865-1936.</a:t>
            </a:r>
            <a:endParaRPr lang="ru-RU" dirty="0"/>
          </a:p>
          <a:p>
            <a:pPr lvl="0"/>
            <a:r>
              <a:rPr lang="ru-RU" dirty="0">
                <a:solidFill>
                  <a:srgbClr val="00B050"/>
                </a:solidFill>
              </a:rPr>
              <a:t>Место рождения: </a:t>
            </a:r>
            <a:endParaRPr lang="ru-RU" dirty="0" smtClean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</a:t>
            </a:r>
            <a:r>
              <a:rPr lang="ru-RU" dirty="0" smtClean="0">
                <a:solidFill>
                  <a:prstClr val="black"/>
                </a:solidFill>
              </a:rPr>
              <a:t>г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smtClean="0">
                <a:solidFill>
                  <a:prstClr val="black"/>
                </a:solidFill>
              </a:rPr>
              <a:t>Бомбей, Индия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Занятия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smtClean="0"/>
              <a:t>журналист, поэт, прозаик. </a:t>
            </a:r>
            <a:endParaRPr lang="ru-RU" dirty="0"/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Известные произведения: </a:t>
            </a:r>
            <a:r>
              <a:rPr lang="ru-RU" dirty="0" smtClean="0"/>
              <a:t>«Книга джунглей», «Вторая книга джунглей», «</a:t>
            </a:r>
            <a:r>
              <a:rPr lang="ru-RU" dirty="0" err="1" smtClean="0"/>
              <a:t>Рикки-Тикки-Тави</a:t>
            </a:r>
            <a:r>
              <a:rPr lang="ru-RU" dirty="0" smtClean="0"/>
              <a:t>», «</a:t>
            </a:r>
            <a:r>
              <a:rPr lang="ru-RU" dirty="0" err="1" smtClean="0"/>
              <a:t>Маугли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200"/>
            <a:ext cx="4173027" cy="4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52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ВИКТОР ЮЗЕФОВИЧ ДРАГУНСКИЙ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608512" cy="4853136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lvl="0"/>
            <a:r>
              <a:rPr lang="ru-RU" dirty="0">
                <a:solidFill>
                  <a:srgbClr val="00B050"/>
                </a:solidFill>
              </a:rPr>
              <a:t>Годы жизни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smtClean="0"/>
              <a:t>1913-1972.</a:t>
            </a:r>
            <a:endParaRPr lang="ru-RU" dirty="0"/>
          </a:p>
          <a:p>
            <a:pPr lvl="0"/>
            <a:r>
              <a:rPr lang="ru-RU" dirty="0">
                <a:solidFill>
                  <a:srgbClr val="00B050"/>
                </a:solidFill>
              </a:rPr>
              <a:t>Место рождения: </a:t>
            </a:r>
            <a:r>
              <a:rPr lang="ru-RU" dirty="0">
                <a:solidFill>
                  <a:prstClr val="black"/>
                </a:solidFill>
              </a:rPr>
              <a:t>г</a:t>
            </a:r>
            <a:r>
              <a:rPr lang="ru-RU" dirty="0" smtClean="0">
                <a:solidFill>
                  <a:prstClr val="black"/>
                </a:solidFill>
              </a:rPr>
              <a:t>.  Нью-Йорк, США.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srgbClr val="00B050"/>
                </a:solidFill>
              </a:rPr>
              <a:t>Занятия: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актёр, режиссёр, писатель.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Известные </a:t>
            </a:r>
            <a:r>
              <a:rPr lang="ru-RU" dirty="0">
                <a:solidFill>
                  <a:srgbClr val="00B050"/>
                </a:solidFill>
              </a:rPr>
              <a:t>произведения</a:t>
            </a:r>
            <a:r>
              <a:rPr lang="ru-RU" dirty="0" smtClean="0">
                <a:solidFill>
                  <a:srgbClr val="00B050"/>
                </a:solidFill>
              </a:rPr>
              <a:t>:</a:t>
            </a:r>
          </a:p>
          <a:p>
            <a:pPr marL="0" lvl="0" indent="0">
              <a:buNone/>
            </a:pPr>
            <a:r>
              <a:rPr lang="ru-RU" dirty="0" smtClean="0"/>
              <a:t>    сборники «Денискиных рассказов».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0200"/>
            <a:ext cx="3762420" cy="4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893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ГАНС ХРИСТИАН АНДЕРСЕН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608512" cy="4781128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lvl="0"/>
            <a:r>
              <a:rPr lang="ru-RU" sz="2600" dirty="0">
                <a:solidFill>
                  <a:srgbClr val="00B050"/>
                </a:solidFill>
              </a:rPr>
              <a:t>Годы жизни</a:t>
            </a:r>
            <a:r>
              <a:rPr lang="ru-RU" sz="2600" dirty="0" smtClean="0">
                <a:solidFill>
                  <a:srgbClr val="00B050"/>
                </a:solidFill>
              </a:rPr>
              <a:t>: </a:t>
            </a:r>
            <a:r>
              <a:rPr lang="ru-RU" sz="2600" dirty="0" smtClean="0"/>
              <a:t>1805-1875.</a:t>
            </a:r>
            <a:endParaRPr lang="ru-RU" sz="2600" dirty="0"/>
          </a:p>
          <a:p>
            <a:pPr lvl="0"/>
            <a:r>
              <a:rPr lang="ru-RU" sz="2600" dirty="0" smtClean="0">
                <a:solidFill>
                  <a:srgbClr val="00B050"/>
                </a:solidFill>
              </a:rPr>
              <a:t>Место рождения : </a:t>
            </a:r>
            <a:r>
              <a:rPr lang="ru-RU" sz="2600" dirty="0" smtClean="0">
                <a:solidFill>
                  <a:prstClr val="black"/>
                </a:solidFill>
              </a:rPr>
              <a:t>г. Оденсе,</a:t>
            </a:r>
          </a:p>
          <a:p>
            <a:pPr marL="0" lvl="0" indent="0">
              <a:buNone/>
            </a:pPr>
            <a:r>
              <a:rPr lang="ru-RU" sz="2600" dirty="0" smtClean="0">
                <a:solidFill>
                  <a:prstClr val="black"/>
                </a:solidFill>
              </a:rPr>
              <a:t>      Дания.</a:t>
            </a:r>
            <a:endParaRPr lang="ru-RU" sz="2600" dirty="0">
              <a:solidFill>
                <a:prstClr val="black"/>
              </a:solidFill>
            </a:endParaRPr>
          </a:p>
          <a:p>
            <a:pPr lvl="0"/>
            <a:r>
              <a:rPr lang="ru-RU" sz="2600" dirty="0">
                <a:solidFill>
                  <a:srgbClr val="00B050"/>
                </a:solidFill>
              </a:rPr>
              <a:t>Занятия</a:t>
            </a:r>
            <a:r>
              <a:rPr lang="ru-RU" sz="2600" dirty="0" smtClean="0">
                <a:solidFill>
                  <a:srgbClr val="00B050"/>
                </a:solidFill>
              </a:rPr>
              <a:t>: </a:t>
            </a:r>
            <a:r>
              <a:rPr lang="ru-RU" sz="2600" dirty="0" smtClean="0"/>
              <a:t>писатель, актёр. </a:t>
            </a:r>
            <a:endParaRPr lang="ru-RU" sz="2600" dirty="0"/>
          </a:p>
          <a:p>
            <a:pPr lvl="0"/>
            <a:r>
              <a:rPr lang="ru-RU" sz="2600" dirty="0" smtClean="0">
                <a:solidFill>
                  <a:srgbClr val="00B050"/>
                </a:solidFill>
              </a:rPr>
              <a:t>Известные </a:t>
            </a:r>
            <a:r>
              <a:rPr lang="ru-RU" sz="2600" dirty="0">
                <a:solidFill>
                  <a:srgbClr val="00B050"/>
                </a:solidFill>
              </a:rPr>
              <a:t>произведения</a:t>
            </a:r>
            <a:r>
              <a:rPr lang="ru-RU" sz="2600" dirty="0" smtClean="0">
                <a:solidFill>
                  <a:srgbClr val="00B050"/>
                </a:solidFill>
              </a:rPr>
              <a:t>: </a:t>
            </a:r>
            <a:r>
              <a:rPr lang="ru-RU" sz="2600" dirty="0" smtClean="0"/>
              <a:t>«Дикие лебеди», «</a:t>
            </a:r>
            <a:r>
              <a:rPr lang="ru-RU" sz="2600" dirty="0" err="1" smtClean="0"/>
              <a:t>Дюймовочка</a:t>
            </a:r>
            <a:r>
              <a:rPr lang="ru-RU" sz="2600" dirty="0" smtClean="0"/>
              <a:t>», Новое платье короля», «Принцесса на горошине».</a:t>
            </a:r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600200"/>
            <a:ext cx="3837276" cy="4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841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к презентации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088" y="1772816"/>
            <a:ext cx="8064896" cy="235111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В презентации </a:t>
            </a:r>
            <a:r>
              <a:rPr lang="ru-RU" b="1" dirty="0">
                <a:solidFill>
                  <a:srgbClr val="0070C0"/>
                </a:solidFill>
              </a:rPr>
              <a:t>«Великие писатели»</a:t>
            </a:r>
            <a:r>
              <a:rPr lang="ru-RU" dirty="0">
                <a:solidFill>
                  <a:srgbClr val="0070C0"/>
                </a:solidFill>
              </a:rPr>
              <a:t> представлены портреты и основные биографические данные наиболее известных детских писателей. Данный материал можно использовать на уроках литературного чтения в начальных классах или внеурочной деятельности.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Объем презентации - 16 слайдов.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97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АЛЕКСАНДР СЕРГЕЕВИЧ ПУШКИН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628800"/>
            <a:ext cx="4680520" cy="4497363"/>
          </a:xfrm>
          <a:ln w="38100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Годы жизни:</a:t>
            </a:r>
            <a:r>
              <a:rPr lang="ru-RU" dirty="0" smtClean="0"/>
              <a:t> 1799-1837.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Место рождения: </a:t>
            </a:r>
            <a:r>
              <a:rPr lang="ru-RU" dirty="0" smtClean="0"/>
              <a:t>г. Москва Россия.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Занятия:</a:t>
            </a:r>
            <a:r>
              <a:rPr lang="ru-RU" dirty="0" smtClean="0"/>
              <a:t> поэт, прозаик, драматург, критик.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Известные произведения: </a:t>
            </a:r>
            <a:r>
              <a:rPr lang="ru-RU" dirty="0" smtClean="0"/>
              <a:t>«Сказка о мертвой царевне и о семи богатырях», «Сказка о рыбаке и рыбке», «Руслан и Людмила», «Евгений Онегин».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95089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36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ВИТАЛИЙ ВАЛЕНТИНОВИЧ БИАНКИ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64496" cy="4525963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lvl="0"/>
            <a:r>
              <a:rPr lang="ru-RU" sz="2600" dirty="0">
                <a:solidFill>
                  <a:srgbClr val="00B050"/>
                </a:solidFill>
              </a:rPr>
              <a:t>Годы жизни</a:t>
            </a:r>
            <a:r>
              <a:rPr lang="ru-RU" sz="2600" dirty="0" smtClean="0">
                <a:solidFill>
                  <a:srgbClr val="00B050"/>
                </a:solidFill>
              </a:rPr>
              <a:t>: </a:t>
            </a:r>
            <a:r>
              <a:rPr lang="ru-RU" sz="2600" dirty="0" smtClean="0"/>
              <a:t>1894 -1959.</a:t>
            </a:r>
            <a:endParaRPr lang="ru-RU" sz="2600" dirty="0"/>
          </a:p>
          <a:p>
            <a:pPr lvl="0"/>
            <a:r>
              <a:rPr lang="ru-RU" sz="2600" dirty="0">
                <a:solidFill>
                  <a:srgbClr val="00B050"/>
                </a:solidFill>
              </a:rPr>
              <a:t>Место рождения: </a:t>
            </a:r>
            <a:r>
              <a:rPr lang="ru-RU" sz="2600" dirty="0" smtClean="0">
                <a:solidFill>
                  <a:prstClr val="black"/>
                </a:solidFill>
              </a:rPr>
              <a:t>г. Санкт-Петербург, </a:t>
            </a:r>
            <a:r>
              <a:rPr lang="ru-RU" sz="2600" dirty="0">
                <a:solidFill>
                  <a:prstClr val="black"/>
                </a:solidFill>
              </a:rPr>
              <a:t>Россия.</a:t>
            </a:r>
          </a:p>
          <a:p>
            <a:pPr lvl="0"/>
            <a:r>
              <a:rPr lang="ru-RU" sz="2600" dirty="0">
                <a:solidFill>
                  <a:srgbClr val="00B050"/>
                </a:solidFill>
              </a:rPr>
              <a:t>Занятия</a:t>
            </a:r>
            <a:r>
              <a:rPr lang="ru-RU" sz="2600" dirty="0" smtClean="0">
                <a:solidFill>
                  <a:srgbClr val="00B050"/>
                </a:solidFill>
              </a:rPr>
              <a:t>: </a:t>
            </a:r>
            <a:r>
              <a:rPr lang="ru-RU" sz="2600" dirty="0" smtClean="0"/>
              <a:t>зоолог, детский писатель. </a:t>
            </a:r>
          </a:p>
          <a:p>
            <a:pPr lvl="0"/>
            <a:r>
              <a:rPr lang="ru-RU" sz="2600" dirty="0" smtClean="0">
                <a:solidFill>
                  <a:srgbClr val="00B050"/>
                </a:solidFill>
              </a:rPr>
              <a:t>Известные произведения:</a:t>
            </a:r>
          </a:p>
          <a:p>
            <a:pPr marL="0" lvl="0" indent="0">
              <a:buNone/>
            </a:pPr>
            <a:r>
              <a:rPr lang="ru-RU" sz="2600" dirty="0" smtClean="0"/>
              <a:t>«Лесная газета на каждый год», «</a:t>
            </a:r>
            <a:r>
              <a:rPr lang="ru-RU" sz="2600" dirty="0" err="1" smtClean="0"/>
              <a:t>Анюткина</a:t>
            </a:r>
            <a:r>
              <a:rPr lang="ru-RU" sz="2600" dirty="0" smtClean="0"/>
              <a:t> утка», «Лесные разведчики».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84784"/>
            <a:ext cx="4120304" cy="46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82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rgbClr val="0070C0"/>
            </a:solidFill>
          </a:ln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ИВАН АНДРЕЕВИЧ КРЫЛОВ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  <a:ln w="28575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lvl="0"/>
            <a:r>
              <a:rPr lang="ru-RU" sz="2600" dirty="0">
                <a:solidFill>
                  <a:srgbClr val="00B050"/>
                </a:solidFill>
              </a:rPr>
              <a:t>Годы </a:t>
            </a:r>
            <a:r>
              <a:rPr lang="ru-RU" sz="2600" dirty="0" smtClean="0">
                <a:solidFill>
                  <a:srgbClr val="00B050"/>
                </a:solidFill>
              </a:rPr>
              <a:t>жизни: </a:t>
            </a:r>
            <a:r>
              <a:rPr lang="ru-RU" sz="2600" dirty="0" smtClean="0"/>
              <a:t>1769-1844.</a:t>
            </a:r>
            <a:endParaRPr lang="ru-RU" sz="2600" dirty="0"/>
          </a:p>
          <a:p>
            <a:pPr lvl="0"/>
            <a:r>
              <a:rPr lang="ru-RU" sz="2600" dirty="0">
                <a:solidFill>
                  <a:srgbClr val="00B050"/>
                </a:solidFill>
              </a:rPr>
              <a:t>Место рождения: </a:t>
            </a:r>
            <a:r>
              <a:rPr lang="ru-RU" sz="2600" dirty="0">
                <a:solidFill>
                  <a:prstClr val="black"/>
                </a:solidFill>
              </a:rPr>
              <a:t>г. </a:t>
            </a:r>
            <a:r>
              <a:rPr lang="ru-RU" sz="2600" dirty="0" smtClean="0">
                <a:solidFill>
                  <a:prstClr val="black"/>
                </a:solidFill>
              </a:rPr>
              <a:t>Москва, </a:t>
            </a:r>
            <a:r>
              <a:rPr lang="ru-RU" sz="2600" dirty="0">
                <a:solidFill>
                  <a:prstClr val="black"/>
                </a:solidFill>
              </a:rPr>
              <a:t>Россия.</a:t>
            </a:r>
          </a:p>
          <a:p>
            <a:pPr lvl="0"/>
            <a:r>
              <a:rPr lang="ru-RU" sz="2600" dirty="0">
                <a:solidFill>
                  <a:srgbClr val="00B050"/>
                </a:solidFill>
              </a:rPr>
              <a:t>Занятия: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smtClean="0">
                <a:solidFill>
                  <a:prstClr val="black"/>
                </a:solidFill>
              </a:rPr>
              <a:t>баснописец, драматург, журналист, издатель, переводчик.</a:t>
            </a:r>
            <a:endParaRPr lang="ru-RU" sz="2600" dirty="0">
              <a:solidFill>
                <a:prstClr val="black"/>
              </a:solidFill>
            </a:endParaRPr>
          </a:p>
          <a:p>
            <a:pPr lvl="0"/>
            <a:r>
              <a:rPr lang="ru-RU" sz="2600" dirty="0">
                <a:solidFill>
                  <a:srgbClr val="00B050"/>
                </a:solidFill>
              </a:rPr>
              <a:t>Известные произведения</a:t>
            </a:r>
            <a:r>
              <a:rPr lang="ru-RU" sz="2600" dirty="0" smtClean="0">
                <a:solidFill>
                  <a:srgbClr val="00B050"/>
                </a:solidFill>
              </a:rPr>
              <a:t>: </a:t>
            </a:r>
            <a:r>
              <a:rPr lang="ru-RU" sz="2600" dirty="0" smtClean="0"/>
              <a:t>басни «Ворона и Лисица», «Квартет», «Лебедь, Рак и Щука», «Слон и Моська», «Свинья под дубом».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528392" cy="44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54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САМУИЛ ЯКОВЛЕВИЧ МАРШАК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  <a:ln w="28575">
            <a:solidFill>
              <a:srgbClr val="00B050"/>
            </a:solidFill>
          </a:ln>
        </p:spPr>
        <p:txBody>
          <a:bodyPr/>
          <a:lstStyle/>
          <a:p>
            <a:pPr lvl="0"/>
            <a:r>
              <a:rPr lang="ru-RU" sz="2600" dirty="0">
                <a:solidFill>
                  <a:srgbClr val="00B050"/>
                </a:solidFill>
              </a:rPr>
              <a:t>Годы жизни</a:t>
            </a:r>
            <a:r>
              <a:rPr lang="ru-RU" sz="2600" dirty="0" smtClean="0">
                <a:solidFill>
                  <a:srgbClr val="00B050"/>
                </a:solidFill>
              </a:rPr>
              <a:t>: </a:t>
            </a:r>
            <a:r>
              <a:rPr lang="ru-RU" sz="2600" dirty="0" smtClean="0"/>
              <a:t>1887-1964</a:t>
            </a:r>
            <a:endParaRPr lang="ru-RU" sz="2600" dirty="0"/>
          </a:p>
          <a:p>
            <a:pPr lvl="0"/>
            <a:r>
              <a:rPr lang="ru-RU" sz="2600" dirty="0">
                <a:solidFill>
                  <a:srgbClr val="00B050"/>
                </a:solidFill>
              </a:rPr>
              <a:t>Место рождения: </a:t>
            </a:r>
            <a:r>
              <a:rPr lang="ru-RU" sz="2600" dirty="0">
                <a:solidFill>
                  <a:prstClr val="black"/>
                </a:solidFill>
              </a:rPr>
              <a:t>г. </a:t>
            </a:r>
            <a:r>
              <a:rPr lang="ru-RU" sz="2600" dirty="0" smtClean="0">
                <a:solidFill>
                  <a:prstClr val="black"/>
                </a:solidFill>
              </a:rPr>
              <a:t>Воронеж,  </a:t>
            </a:r>
            <a:r>
              <a:rPr lang="ru-RU" sz="2600" dirty="0">
                <a:solidFill>
                  <a:prstClr val="black"/>
                </a:solidFill>
              </a:rPr>
              <a:t>Россия.</a:t>
            </a:r>
          </a:p>
          <a:p>
            <a:pPr lvl="0"/>
            <a:r>
              <a:rPr lang="ru-RU" sz="2600" dirty="0">
                <a:solidFill>
                  <a:srgbClr val="00B050"/>
                </a:solidFill>
              </a:rPr>
              <a:t>Занятия: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smtClean="0">
                <a:solidFill>
                  <a:prstClr val="black"/>
                </a:solidFill>
              </a:rPr>
              <a:t>поэт, переводчик, драматург.</a:t>
            </a:r>
            <a:endParaRPr lang="ru-RU" sz="2600" dirty="0">
              <a:solidFill>
                <a:prstClr val="black"/>
              </a:solidFill>
            </a:endParaRPr>
          </a:p>
          <a:p>
            <a:pPr lvl="0"/>
            <a:r>
              <a:rPr lang="ru-RU" sz="2600" dirty="0">
                <a:solidFill>
                  <a:srgbClr val="00B050"/>
                </a:solidFill>
              </a:rPr>
              <a:t>Известные произведения</a:t>
            </a:r>
            <a:r>
              <a:rPr lang="ru-RU" sz="2600" dirty="0" smtClean="0">
                <a:solidFill>
                  <a:srgbClr val="00B050"/>
                </a:solidFill>
              </a:rPr>
              <a:t>:</a:t>
            </a:r>
          </a:p>
          <a:p>
            <a:pPr marL="0" lvl="0" indent="0">
              <a:buNone/>
            </a:pPr>
            <a:r>
              <a:rPr lang="ru-RU" sz="2600" dirty="0" smtClean="0"/>
              <a:t>«Кошкин дом», «Детки в клетке», «Дом, который построил Джек».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17227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71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НИКОЛАЙ НИКОЛАЕВИЧ НОСОВ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628800"/>
            <a:ext cx="4752528" cy="4525963"/>
          </a:xfrm>
          <a:ln w="28575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srgbClr val="00B050"/>
                </a:solidFill>
              </a:rPr>
              <a:t>Годы </a:t>
            </a:r>
            <a:r>
              <a:rPr lang="ru-RU" dirty="0" smtClean="0">
                <a:solidFill>
                  <a:srgbClr val="00B050"/>
                </a:solidFill>
              </a:rPr>
              <a:t>жизни:</a:t>
            </a:r>
            <a:r>
              <a:rPr lang="ru-RU" dirty="0"/>
              <a:t>1</a:t>
            </a:r>
            <a:r>
              <a:rPr lang="ru-RU" dirty="0" smtClean="0"/>
              <a:t>908-1976.</a:t>
            </a:r>
            <a:endParaRPr lang="ru-RU" dirty="0"/>
          </a:p>
          <a:p>
            <a:pPr lvl="0"/>
            <a:r>
              <a:rPr lang="ru-RU" dirty="0">
                <a:solidFill>
                  <a:srgbClr val="00B050"/>
                </a:solidFill>
              </a:rPr>
              <a:t>Место рождения: </a:t>
            </a:r>
            <a:r>
              <a:rPr lang="ru-RU" dirty="0">
                <a:solidFill>
                  <a:prstClr val="black"/>
                </a:solidFill>
              </a:rPr>
              <a:t>г. </a:t>
            </a:r>
            <a:r>
              <a:rPr lang="ru-RU" dirty="0" smtClean="0">
                <a:solidFill>
                  <a:prstClr val="black"/>
                </a:solidFill>
              </a:rPr>
              <a:t>Киев, Украина.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Занятия: </a:t>
            </a:r>
            <a:r>
              <a:rPr lang="ru-RU" dirty="0" smtClean="0"/>
              <a:t>режиссёр,  </a:t>
            </a:r>
            <a:r>
              <a:rPr lang="ru-RU" dirty="0" smtClean="0">
                <a:solidFill>
                  <a:prstClr val="black"/>
                </a:solidFill>
              </a:rPr>
              <a:t>детский писатель.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srgbClr val="00B050"/>
                </a:solidFill>
              </a:rPr>
              <a:t>Известные произведения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smtClean="0"/>
              <a:t>«Приключения Незнайки и его друзей», «Незнайка в Солнечном городе», «Незнайка на Луне».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712196" cy="456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97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КОНСАНТИН ГЕОРГИЕВИЧ ПАУСТОВСКИЙ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824536" cy="4853136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lvl="0"/>
            <a:r>
              <a:rPr lang="ru-RU" dirty="0">
                <a:solidFill>
                  <a:srgbClr val="00B050"/>
                </a:solidFill>
              </a:rPr>
              <a:t>Годы жизни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smtClean="0"/>
              <a:t>1892-1968.</a:t>
            </a:r>
            <a:endParaRPr lang="ru-RU" dirty="0"/>
          </a:p>
          <a:p>
            <a:pPr lvl="0"/>
            <a:r>
              <a:rPr lang="ru-RU" dirty="0">
                <a:solidFill>
                  <a:srgbClr val="00B050"/>
                </a:solidFill>
              </a:rPr>
              <a:t>Место рождения: </a:t>
            </a:r>
            <a:r>
              <a:rPr lang="ru-RU" dirty="0">
                <a:solidFill>
                  <a:prstClr val="black"/>
                </a:solidFill>
              </a:rPr>
              <a:t>г. </a:t>
            </a:r>
            <a:r>
              <a:rPr lang="ru-RU" dirty="0" smtClean="0">
                <a:solidFill>
                  <a:prstClr val="black"/>
                </a:solidFill>
              </a:rPr>
              <a:t>Москва, </a:t>
            </a:r>
            <a:r>
              <a:rPr lang="ru-RU" dirty="0">
                <a:solidFill>
                  <a:prstClr val="black"/>
                </a:solidFill>
              </a:rPr>
              <a:t>Россия.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Занятия: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журналист, писатель.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srgbClr val="00B050"/>
                </a:solidFill>
              </a:rPr>
              <a:t>Известные произведения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smtClean="0"/>
              <a:t>«Заячьи лапы», «Барсучий нос», «Стальное колечко», «Телеграмма».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00200"/>
            <a:ext cx="3744416" cy="4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1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КОРНЕЙ ИВАНОВИЧ ЧУКОВСКИЙ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80520" cy="4709120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lvl="0"/>
            <a:r>
              <a:rPr lang="ru-RU" sz="2600" dirty="0">
                <a:solidFill>
                  <a:srgbClr val="00B050"/>
                </a:solidFill>
              </a:rPr>
              <a:t>Годы жизни</a:t>
            </a:r>
            <a:r>
              <a:rPr lang="ru-RU" sz="2600" dirty="0" smtClean="0">
                <a:solidFill>
                  <a:srgbClr val="00B050"/>
                </a:solidFill>
              </a:rPr>
              <a:t>: </a:t>
            </a:r>
            <a:r>
              <a:rPr lang="ru-RU" sz="2600" dirty="0" smtClean="0"/>
              <a:t>1882-1969</a:t>
            </a:r>
            <a:endParaRPr lang="ru-RU" sz="2600" dirty="0"/>
          </a:p>
          <a:p>
            <a:pPr lvl="0"/>
            <a:r>
              <a:rPr lang="ru-RU" sz="2600" dirty="0">
                <a:solidFill>
                  <a:srgbClr val="00B050"/>
                </a:solidFill>
              </a:rPr>
              <a:t>Место рождения: </a:t>
            </a:r>
            <a:r>
              <a:rPr lang="ru-RU" sz="2600" dirty="0">
                <a:solidFill>
                  <a:prstClr val="black"/>
                </a:solidFill>
              </a:rPr>
              <a:t>г. </a:t>
            </a:r>
            <a:r>
              <a:rPr lang="ru-RU" sz="2600" dirty="0" smtClean="0">
                <a:solidFill>
                  <a:prstClr val="black"/>
                </a:solidFill>
              </a:rPr>
              <a:t>Санкт-Петербург,  </a:t>
            </a:r>
            <a:r>
              <a:rPr lang="ru-RU" sz="2600" dirty="0">
                <a:solidFill>
                  <a:prstClr val="black"/>
                </a:solidFill>
              </a:rPr>
              <a:t>Россия.</a:t>
            </a:r>
          </a:p>
          <a:p>
            <a:pPr lvl="0"/>
            <a:r>
              <a:rPr lang="ru-RU" sz="2600" dirty="0">
                <a:solidFill>
                  <a:srgbClr val="00B050"/>
                </a:solidFill>
              </a:rPr>
              <a:t>Занятия: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smtClean="0">
                <a:solidFill>
                  <a:prstClr val="black"/>
                </a:solidFill>
              </a:rPr>
              <a:t>поэт, прозаик, переводчик, критик, публицист.</a:t>
            </a:r>
            <a:endParaRPr lang="ru-RU" sz="2600" dirty="0">
              <a:solidFill>
                <a:prstClr val="black"/>
              </a:solidFill>
            </a:endParaRPr>
          </a:p>
          <a:p>
            <a:pPr lvl="0"/>
            <a:r>
              <a:rPr lang="ru-RU" sz="2600" dirty="0">
                <a:solidFill>
                  <a:srgbClr val="00B050"/>
                </a:solidFill>
              </a:rPr>
              <a:t>Известные произведения</a:t>
            </a:r>
            <a:r>
              <a:rPr lang="ru-RU" sz="2600" dirty="0" smtClean="0">
                <a:solidFill>
                  <a:srgbClr val="00B050"/>
                </a:solidFill>
              </a:rPr>
              <a:t>: </a:t>
            </a:r>
            <a:r>
              <a:rPr lang="ru-RU" sz="2600" dirty="0" smtClean="0"/>
              <a:t>«</a:t>
            </a:r>
            <a:r>
              <a:rPr lang="ru-RU" sz="2600" dirty="0" err="1" smtClean="0"/>
              <a:t>Мойдодыр</a:t>
            </a:r>
            <a:r>
              <a:rPr lang="ru-RU" sz="2600" dirty="0" smtClean="0"/>
              <a:t>», «Айболит», «Приключения </a:t>
            </a:r>
            <a:r>
              <a:rPr lang="ru-RU" sz="2600" dirty="0" err="1" smtClean="0"/>
              <a:t>Бибигона</a:t>
            </a:r>
            <a:r>
              <a:rPr lang="ru-RU" sz="2600" dirty="0" smtClean="0"/>
              <a:t>».</a:t>
            </a: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581722" cy="46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9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АНТОН ПАВЛОВИЧ ЧЕХОВ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608512" cy="4925144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lvl="0"/>
            <a:r>
              <a:rPr lang="ru-RU" dirty="0">
                <a:solidFill>
                  <a:srgbClr val="00B050"/>
                </a:solidFill>
              </a:rPr>
              <a:t>Годы жизни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smtClean="0"/>
              <a:t>1860-1904</a:t>
            </a:r>
            <a:endParaRPr lang="ru-RU" dirty="0"/>
          </a:p>
          <a:p>
            <a:pPr lvl="0"/>
            <a:r>
              <a:rPr lang="ru-RU" dirty="0">
                <a:solidFill>
                  <a:srgbClr val="00B050"/>
                </a:solidFill>
              </a:rPr>
              <a:t>Место рождения: </a:t>
            </a:r>
            <a:r>
              <a:rPr lang="ru-RU" dirty="0">
                <a:solidFill>
                  <a:prstClr val="black"/>
                </a:solidFill>
              </a:rPr>
              <a:t>г.  </a:t>
            </a:r>
            <a:r>
              <a:rPr lang="ru-RU" dirty="0" smtClean="0">
                <a:solidFill>
                  <a:prstClr val="black"/>
                </a:solidFill>
              </a:rPr>
              <a:t>Таганрог, Россия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Занятия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smtClean="0"/>
              <a:t>прозаик, драматург. </a:t>
            </a:r>
            <a:endParaRPr lang="ru-RU" dirty="0"/>
          </a:p>
          <a:p>
            <a:pPr lvl="0"/>
            <a:r>
              <a:rPr lang="ru-RU" dirty="0">
                <a:solidFill>
                  <a:srgbClr val="00B050"/>
                </a:solidFill>
              </a:rPr>
              <a:t>Известные произведения:</a:t>
            </a:r>
            <a:endParaRPr lang="ru-RU" dirty="0"/>
          </a:p>
          <a:p>
            <a:r>
              <a:rPr lang="ru-RU" dirty="0" smtClean="0"/>
              <a:t>«Палата №6», «Человек в футляре», «Каштанка», «Хамелеон».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3678704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969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737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ВЕЛИКИЕ ПИСАТЕЛИ</vt:lpstr>
      <vt:lpstr>АЛЕКСАНДР СЕРГЕЕВИЧ ПУШКИН</vt:lpstr>
      <vt:lpstr>ВИТАЛИЙ ВАЛЕНТИНОВИЧ БИАНКИ</vt:lpstr>
      <vt:lpstr>ИВАН АНДРЕЕВИЧ КРЫЛОВ</vt:lpstr>
      <vt:lpstr>САМУИЛ ЯКОВЛЕВИЧ МАРШАК</vt:lpstr>
      <vt:lpstr>НИКОЛАЙ НИКОЛАЕВИЧ НОСОВ</vt:lpstr>
      <vt:lpstr>КОНСАНТИН ГЕОРГИЕВИЧ ПАУСТОВСКИЙ</vt:lpstr>
      <vt:lpstr>КОРНЕЙ ИВАНОВИЧ ЧУКОВСКИЙ</vt:lpstr>
      <vt:lpstr>АНТОН ПАВЛОВИЧ ЧЕХОВ</vt:lpstr>
      <vt:lpstr>ЛЕВ НИКОЛАЕВИЧ ТОЛСТОЙ</vt:lpstr>
      <vt:lpstr>МАРК ТВЕН</vt:lpstr>
      <vt:lpstr>ДЖОВАННИ ФРАНЧЕСКО РОДАРИ</vt:lpstr>
      <vt:lpstr>ВЛАДИМИР ВЛАДИМИРОВИЧ МАЯКОВСКИЙ</vt:lpstr>
      <vt:lpstr>ДЖОЗЕФ РЕДЬЯРД КИПЛИНГ</vt:lpstr>
      <vt:lpstr>ВИКТОР ЮЗЕФОВИЧ ДРАГУНСКИЙ</vt:lpstr>
      <vt:lpstr>ГАНС ХРИСТИАН АНДЕРСЕН</vt:lpstr>
      <vt:lpstr>Аннотация к презентации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СЕРГЕЕВИЧ ПУШКИН</dc:title>
  <dc:creator>Сергей</dc:creator>
  <cp:lastModifiedBy>Alisa</cp:lastModifiedBy>
  <cp:revision>23</cp:revision>
  <dcterms:created xsi:type="dcterms:W3CDTF">2016-09-05T14:41:19Z</dcterms:created>
  <dcterms:modified xsi:type="dcterms:W3CDTF">2020-10-24T08:25:03Z</dcterms:modified>
</cp:coreProperties>
</file>