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8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EDF9-8531-4126-8B5E-9FEED4A831C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7DDD-6336-43F7-970A-14E0869CE8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EDF9-8531-4126-8B5E-9FEED4A831C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7DDD-6336-43F7-970A-14E0869CE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EDF9-8531-4126-8B5E-9FEED4A831C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7DDD-6336-43F7-970A-14E0869CE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EDF9-8531-4126-8B5E-9FEED4A831C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7DDD-6336-43F7-970A-14E0869CE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EDF9-8531-4126-8B5E-9FEED4A831C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5317DDD-6336-43F7-970A-14E0869CE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EDF9-8531-4126-8B5E-9FEED4A831C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7DDD-6336-43F7-970A-14E0869CE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EDF9-8531-4126-8B5E-9FEED4A831C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7DDD-6336-43F7-970A-14E0869CE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EDF9-8531-4126-8B5E-9FEED4A831C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7DDD-6336-43F7-970A-14E0869CE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EDF9-8531-4126-8B5E-9FEED4A831C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7DDD-6336-43F7-970A-14E0869CE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EDF9-8531-4126-8B5E-9FEED4A831C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7DDD-6336-43F7-970A-14E0869CE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EDF9-8531-4126-8B5E-9FEED4A831C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7DDD-6336-43F7-970A-14E0869CE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979EDF9-8531-4126-8B5E-9FEED4A831C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5317DDD-6336-43F7-970A-14E0869CE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M:\Книга памяти 2 вариант\Титульный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-34120"/>
            <a:ext cx="8280920" cy="689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94530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M:\Книга памяти 2 вариант\Лист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7992888" cy="6823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6897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M:\Книга памяти 2 вариант\Лист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2809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8272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M:\Книга памяти 2 вариант\Лист2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23"/>
            <a:ext cx="8352928" cy="680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3258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M:\Книга памяти 2 вариант\Лист3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-7365"/>
            <a:ext cx="8424936" cy="692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5994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M:\Книга памяти 2 вариант\Лист4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3529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728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M:\Книга памяти 2 вариант\Лист5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-20811"/>
            <a:ext cx="8208912" cy="686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6056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M:\Книга памяти 2 вариант\Лист6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-7365"/>
            <a:ext cx="8280920" cy="692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0147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:\Книга памяти 2 вариант\Лист7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-1325"/>
            <a:ext cx="8208912" cy="685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52137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M:\Книга памяти 2 вариант\Лист8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705"/>
            <a:ext cx="8208912" cy="679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1184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M:\Книга памяти 2 вариант\Лист9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0"/>
            <a:ext cx="7920880" cy="6876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23681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Каб-104</cp:lastModifiedBy>
  <cp:revision>4</cp:revision>
  <dcterms:created xsi:type="dcterms:W3CDTF">2018-10-26T15:43:23Z</dcterms:created>
  <dcterms:modified xsi:type="dcterms:W3CDTF">2018-10-30T07:39:29Z</dcterms:modified>
</cp:coreProperties>
</file>