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80" r:id="rId2"/>
    <p:sldId id="258" r:id="rId3"/>
    <p:sldId id="278" r:id="rId4"/>
    <p:sldId id="260" r:id="rId5"/>
    <p:sldId id="261" r:id="rId6"/>
    <p:sldId id="262" r:id="rId7"/>
    <p:sldId id="277" r:id="rId8"/>
    <p:sldId id="265" r:id="rId9"/>
    <p:sldId id="270" r:id="rId10"/>
    <p:sldId id="279" r:id="rId11"/>
    <p:sldId id="267" r:id="rId12"/>
    <p:sldId id="275" r:id="rId13"/>
    <p:sldId id="281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4" d="100"/>
          <a:sy n="94" d="100"/>
        </p:scale>
        <p:origin x="-870" y="1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53FA0D4-2930-4EB8-A481-670886B99674}" type="doc">
      <dgm:prSet loTypeId="urn:microsoft.com/office/officeart/2005/8/layout/default#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3C93490-DC71-41DE-AAF0-5B2C2952E127}">
      <dgm:prSet phldrT="[Текст]" phldr="1"/>
      <dgm:spPr/>
      <dgm:t>
        <a:bodyPr/>
        <a:lstStyle/>
        <a:p>
          <a:endParaRPr lang="ru-RU"/>
        </a:p>
      </dgm:t>
    </dgm:pt>
    <dgm:pt modelId="{B5098447-FD5E-45E3-A964-25D4645885D6}" type="parTrans" cxnId="{552961A5-8287-4FFA-9A64-74005AA812BE}">
      <dgm:prSet/>
      <dgm:spPr/>
      <dgm:t>
        <a:bodyPr/>
        <a:lstStyle/>
        <a:p>
          <a:endParaRPr lang="ru-RU"/>
        </a:p>
      </dgm:t>
    </dgm:pt>
    <dgm:pt modelId="{520AC3B2-7C01-4A93-914C-4ABD4FFA9753}" type="sibTrans" cxnId="{552961A5-8287-4FFA-9A64-74005AA812BE}">
      <dgm:prSet/>
      <dgm:spPr/>
      <dgm:t>
        <a:bodyPr/>
        <a:lstStyle/>
        <a:p>
          <a:endParaRPr lang="ru-RU"/>
        </a:p>
      </dgm:t>
    </dgm:pt>
    <dgm:pt modelId="{115FB8EA-3564-4361-9646-A7E2B764CD2C}">
      <dgm:prSet phldrT="[Текст]" phldr="1"/>
      <dgm:spPr/>
      <dgm:t>
        <a:bodyPr/>
        <a:lstStyle/>
        <a:p>
          <a:endParaRPr lang="ru-RU"/>
        </a:p>
      </dgm:t>
    </dgm:pt>
    <dgm:pt modelId="{5C123AED-656D-4736-A836-DC231AFB03D8}" type="parTrans" cxnId="{8FC1D4B6-4AC9-4FDE-AF43-F1EF662AFE0D}">
      <dgm:prSet/>
      <dgm:spPr/>
      <dgm:t>
        <a:bodyPr/>
        <a:lstStyle/>
        <a:p>
          <a:endParaRPr lang="ru-RU"/>
        </a:p>
      </dgm:t>
    </dgm:pt>
    <dgm:pt modelId="{9A62B5BF-76E9-47C2-B72C-DF42C927222D}" type="sibTrans" cxnId="{8FC1D4B6-4AC9-4FDE-AF43-F1EF662AFE0D}">
      <dgm:prSet/>
      <dgm:spPr/>
      <dgm:t>
        <a:bodyPr/>
        <a:lstStyle/>
        <a:p>
          <a:endParaRPr lang="ru-RU"/>
        </a:p>
      </dgm:t>
    </dgm:pt>
    <dgm:pt modelId="{DA9C30A3-7A32-4A56-B7E4-CC9F0563C6F2}">
      <dgm:prSet phldrT="[Текст]" phldr="1"/>
      <dgm:spPr/>
      <dgm:t>
        <a:bodyPr/>
        <a:lstStyle/>
        <a:p>
          <a:endParaRPr lang="ru-RU"/>
        </a:p>
      </dgm:t>
    </dgm:pt>
    <dgm:pt modelId="{31CB1549-C140-4D56-BBB8-B533E9A47505}" type="parTrans" cxnId="{50EE8024-FA8C-4B52-B9B4-4A5F36F22BD6}">
      <dgm:prSet/>
      <dgm:spPr/>
      <dgm:t>
        <a:bodyPr/>
        <a:lstStyle/>
        <a:p>
          <a:endParaRPr lang="ru-RU"/>
        </a:p>
      </dgm:t>
    </dgm:pt>
    <dgm:pt modelId="{FF601770-2761-4E6C-BBC5-538DDB6A3A03}" type="sibTrans" cxnId="{50EE8024-FA8C-4B52-B9B4-4A5F36F22BD6}">
      <dgm:prSet/>
      <dgm:spPr/>
      <dgm:t>
        <a:bodyPr/>
        <a:lstStyle/>
        <a:p>
          <a:endParaRPr lang="ru-RU"/>
        </a:p>
      </dgm:t>
    </dgm:pt>
    <dgm:pt modelId="{9E22F0EC-93AB-4AD3-B709-C0CDE506E82F}">
      <dgm:prSet phldrT="[Текст]" phldr="1"/>
      <dgm:spPr/>
      <dgm:t>
        <a:bodyPr/>
        <a:lstStyle/>
        <a:p>
          <a:endParaRPr lang="ru-RU"/>
        </a:p>
      </dgm:t>
    </dgm:pt>
    <dgm:pt modelId="{3BB87BDC-3EBE-464C-8B3E-D6F51833E4B5}" type="parTrans" cxnId="{B1C83E87-DEE3-484B-8104-1EE387EF6202}">
      <dgm:prSet/>
      <dgm:spPr/>
      <dgm:t>
        <a:bodyPr/>
        <a:lstStyle/>
        <a:p>
          <a:endParaRPr lang="ru-RU"/>
        </a:p>
      </dgm:t>
    </dgm:pt>
    <dgm:pt modelId="{6117079F-33C5-436A-B2D6-F1C6A3699A38}" type="sibTrans" cxnId="{B1C83E87-DEE3-484B-8104-1EE387EF6202}">
      <dgm:prSet/>
      <dgm:spPr/>
      <dgm:t>
        <a:bodyPr/>
        <a:lstStyle/>
        <a:p>
          <a:endParaRPr lang="ru-RU"/>
        </a:p>
      </dgm:t>
    </dgm:pt>
    <dgm:pt modelId="{7BD9A526-E8A9-4594-8D10-0ACE22C2978A}">
      <dgm:prSet phldrT="[Текст]" phldr="1"/>
      <dgm:spPr/>
      <dgm:t>
        <a:bodyPr/>
        <a:lstStyle/>
        <a:p>
          <a:endParaRPr lang="ru-RU"/>
        </a:p>
      </dgm:t>
    </dgm:pt>
    <dgm:pt modelId="{DADD6ED5-42A4-4266-9A59-E099932F13AF}" type="parTrans" cxnId="{C23CC0B0-9FEF-4DD0-ADDB-5CB7275F5F8A}">
      <dgm:prSet/>
      <dgm:spPr/>
      <dgm:t>
        <a:bodyPr/>
        <a:lstStyle/>
        <a:p>
          <a:endParaRPr lang="ru-RU"/>
        </a:p>
      </dgm:t>
    </dgm:pt>
    <dgm:pt modelId="{6F515C2B-189D-4A55-A9A6-DD9684AAEAF8}" type="sibTrans" cxnId="{C23CC0B0-9FEF-4DD0-ADDB-5CB7275F5F8A}">
      <dgm:prSet/>
      <dgm:spPr/>
      <dgm:t>
        <a:bodyPr/>
        <a:lstStyle/>
        <a:p>
          <a:endParaRPr lang="ru-RU"/>
        </a:p>
      </dgm:t>
    </dgm:pt>
    <dgm:pt modelId="{307911B5-AB61-4C51-BF14-871B355A513E}" type="pres">
      <dgm:prSet presAssocID="{B53FA0D4-2930-4EB8-A481-670886B99674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BC21C21F-9105-4594-8615-E203D09BE43F}" type="pres">
      <dgm:prSet presAssocID="{B3C93490-DC71-41DE-AAF0-5B2C2952E127}" presName="node" presStyleLbl="node1" presStyleIdx="0" presStyleCnt="5" custScaleY="563569" custLinFactX="103426" custLinFactY="-100000" custLinFactNeighborX="200000" custLinFactNeighborY="-17206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96C03EE-7565-43ED-AE46-A918739DF182}" type="pres">
      <dgm:prSet presAssocID="{520AC3B2-7C01-4A93-914C-4ABD4FFA9753}" presName="sibTrans" presStyleCnt="0"/>
      <dgm:spPr/>
    </dgm:pt>
    <dgm:pt modelId="{C92A6340-7FEC-4CF9-85FE-32294FBCE589}" type="pres">
      <dgm:prSet presAssocID="{115FB8EA-3564-4361-9646-A7E2B764CD2C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490C5AF-62F9-4E24-B559-BBF75AC47FDD}" type="pres">
      <dgm:prSet presAssocID="{9A62B5BF-76E9-47C2-B72C-DF42C927222D}" presName="sibTrans" presStyleCnt="0"/>
      <dgm:spPr/>
    </dgm:pt>
    <dgm:pt modelId="{A6A4BD43-59F2-42A1-A1CA-4B10628ED2C3}" type="pres">
      <dgm:prSet presAssocID="{DA9C30A3-7A32-4A56-B7E4-CC9F0563C6F2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03562A8-06AD-4CB9-B705-6B218009D556}" type="pres">
      <dgm:prSet presAssocID="{FF601770-2761-4E6C-BBC5-538DDB6A3A03}" presName="sibTrans" presStyleCnt="0"/>
      <dgm:spPr/>
    </dgm:pt>
    <dgm:pt modelId="{D768DA05-E755-4559-82A3-8E0F43EE40CF}" type="pres">
      <dgm:prSet presAssocID="{9E22F0EC-93AB-4AD3-B709-C0CDE506E82F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8C8B04E-1D27-4DA0-8BE3-7A6747A75C0F}" type="pres">
      <dgm:prSet presAssocID="{6117079F-33C5-436A-B2D6-F1C6A3699A38}" presName="sibTrans" presStyleCnt="0"/>
      <dgm:spPr/>
    </dgm:pt>
    <dgm:pt modelId="{65BC1FAA-5E2E-4818-8456-359ABADEC336}" type="pres">
      <dgm:prSet presAssocID="{7BD9A526-E8A9-4594-8D10-0ACE22C2978A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50EE8024-FA8C-4B52-B9B4-4A5F36F22BD6}" srcId="{B53FA0D4-2930-4EB8-A481-670886B99674}" destId="{DA9C30A3-7A32-4A56-B7E4-CC9F0563C6F2}" srcOrd="2" destOrd="0" parTransId="{31CB1549-C140-4D56-BBB8-B533E9A47505}" sibTransId="{FF601770-2761-4E6C-BBC5-538DDB6A3A03}"/>
    <dgm:cxn modelId="{6FF39D99-88BA-47D5-8306-3F6EB80E255E}" type="presOf" srcId="{7BD9A526-E8A9-4594-8D10-0ACE22C2978A}" destId="{65BC1FAA-5E2E-4818-8456-359ABADEC336}" srcOrd="0" destOrd="0" presId="urn:microsoft.com/office/officeart/2005/8/layout/default#1"/>
    <dgm:cxn modelId="{81494A7B-FB31-4388-81AA-A5569D8DF920}" type="presOf" srcId="{115FB8EA-3564-4361-9646-A7E2B764CD2C}" destId="{C92A6340-7FEC-4CF9-85FE-32294FBCE589}" srcOrd="0" destOrd="0" presId="urn:microsoft.com/office/officeart/2005/8/layout/default#1"/>
    <dgm:cxn modelId="{552961A5-8287-4FFA-9A64-74005AA812BE}" srcId="{B53FA0D4-2930-4EB8-A481-670886B99674}" destId="{B3C93490-DC71-41DE-AAF0-5B2C2952E127}" srcOrd="0" destOrd="0" parTransId="{B5098447-FD5E-45E3-A964-25D4645885D6}" sibTransId="{520AC3B2-7C01-4A93-914C-4ABD4FFA9753}"/>
    <dgm:cxn modelId="{238FA136-B52F-431A-B332-BEC9A3640F7A}" type="presOf" srcId="{B53FA0D4-2930-4EB8-A481-670886B99674}" destId="{307911B5-AB61-4C51-BF14-871B355A513E}" srcOrd="0" destOrd="0" presId="urn:microsoft.com/office/officeart/2005/8/layout/default#1"/>
    <dgm:cxn modelId="{C23CC0B0-9FEF-4DD0-ADDB-5CB7275F5F8A}" srcId="{B53FA0D4-2930-4EB8-A481-670886B99674}" destId="{7BD9A526-E8A9-4594-8D10-0ACE22C2978A}" srcOrd="4" destOrd="0" parTransId="{DADD6ED5-42A4-4266-9A59-E099932F13AF}" sibTransId="{6F515C2B-189D-4A55-A9A6-DD9684AAEAF8}"/>
    <dgm:cxn modelId="{8FC1D4B6-4AC9-4FDE-AF43-F1EF662AFE0D}" srcId="{B53FA0D4-2930-4EB8-A481-670886B99674}" destId="{115FB8EA-3564-4361-9646-A7E2B764CD2C}" srcOrd="1" destOrd="0" parTransId="{5C123AED-656D-4736-A836-DC231AFB03D8}" sibTransId="{9A62B5BF-76E9-47C2-B72C-DF42C927222D}"/>
    <dgm:cxn modelId="{09E7817F-235E-4875-B50C-247CC66D974A}" type="presOf" srcId="{9E22F0EC-93AB-4AD3-B709-C0CDE506E82F}" destId="{D768DA05-E755-4559-82A3-8E0F43EE40CF}" srcOrd="0" destOrd="0" presId="urn:microsoft.com/office/officeart/2005/8/layout/default#1"/>
    <dgm:cxn modelId="{57DCFF66-43C1-4345-8E0D-140FE5252CC9}" type="presOf" srcId="{DA9C30A3-7A32-4A56-B7E4-CC9F0563C6F2}" destId="{A6A4BD43-59F2-42A1-A1CA-4B10628ED2C3}" srcOrd="0" destOrd="0" presId="urn:microsoft.com/office/officeart/2005/8/layout/default#1"/>
    <dgm:cxn modelId="{A7F86F02-C240-4E48-A763-567B4C31A05F}" type="presOf" srcId="{B3C93490-DC71-41DE-AAF0-5B2C2952E127}" destId="{BC21C21F-9105-4594-8615-E203D09BE43F}" srcOrd="0" destOrd="0" presId="urn:microsoft.com/office/officeart/2005/8/layout/default#1"/>
    <dgm:cxn modelId="{B1C83E87-DEE3-484B-8104-1EE387EF6202}" srcId="{B53FA0D4-2930-4EB8-A481-670886B99674}" destId="{9E22F0EC-93AB-4AD3-B709-C0CDE506E82F}" srcOrd="3" destOrd="0" parTransId="{3BB87BDC-3EBE-464C-8B3E-D6F51833E4B5}" sibTransId="{6117079F-33C5-436A-B2D6-F1C6A3699A38}"/>
    <dgm:cxn modelId="{F8735BBD-5774-4274-B695-1E9BB8C6B0C9}" type="presParOf" srcId="{307911B5-AB61-4C51-BF14-871B355A513E}" destId="{BC21C21F-9105-4594-8615-E203D09BE43F}" srcOrd="0" destOrd="0" presId="urn:microsoft.com/office/officeart/2005/8/layout/default#1"/>
    <dgm:cxn modelId="{084B1EBC-8657-4201-8CEE-692A77228E83}" type="presParOf" srcId="{307911B5-AB61-4C51-BF14-871B355A513E}" destId="{596C03EE-7565-43ED-AE46-A918739DF182}" srcOrd="1" destOrd="0" presId="urn:microsoft.com/office/officeart/2005/8/layout/default#1"/>
    <dgm:cxn modelId="{19543751-62D7-42E5-BB4C-64C95CD0D9D2}" type="presParOf" srcId="{307911B5-AB61-4C51-BF14-871B355A513E}" destId="{C92A6340-7FEC-4CF9-85FE-32294FBCE589}" srcOrd="2" destOrd="0" presId="urn:microsoft.com/office/officeart/2005/8/layout/default#1"/>
    <dgm:cxn modelId="{CA5CF967-9FF4-4792-A0D3-6AEF6F6F4014}" type="presParOf" srcId="{307911B5-AB61-4C51-BF14-871B355A513E}" destId="{0490C5AF-62F9-4E24-B559-BBF75AC47FDD}" srcOrd="3" destOrd="0" presId="urn:microsoft.com/office/officeart/2005/8/layout/default#1"/>
    <dgm:cxn modelId="{75437742-2426-44BC-80A4-DCE59E745BC0}" type="presParOf" srcId="{307911B5-AB61-4C51-BF14-871B355A513E}" destId="{A6A4BD43-59F2-42A1-A1CA-4B10628ED2C3}" srcOrd="4" destOrd="0" presId="urn:microsoft.com/office/officeart/2005/8/layout/default#1"/>
    <dgm:cxn modelId="{1B1415D5-6381-4071-9C97-52DB7F5CED4C}" type="presParOf" srcId="{307911B5-AB61-4C51-BF14-871B355A513E}" destId="{003562A8-06AD-4CB9-B705-6B218009D556}" srcOrd="5" destOrd="0" presId="urn:microsoft.com/office/officeart/2005/8/layout/default#1"/>
    <dgm:cxn modelId="{5819EED8-6BB9-40A9-B391-432EB25CBC37}" type="presParOf" srcId="{307911B5-AB61-4C51-BF14-871B355A513E}" destId="{D768DA05-E755-4559-82A3-8E0F43EE40CF}" srcOrd="6" destOrd="0" presId="urn:microsoft.com/office/officeart/2005/8/layout/default#1"/>
    <dgm:cxn modelId="{0CA8A044-ABE2-4D87-BB01-C456574B6F96}" type="presParOf" srcId="{307911B5-AB61-4C51-BF14-871B355A513E}" destId="{E8C8B04E-1D27-4DA0-8BE3-7A6747A75C0F}" srcOrd="7" destOrd="0" presId="urn:microsoft.com/office/officeart/2005/8/layout/default#1"/>
    <dgm:cxn modelId="{AD7987C2-DC2F-4374-B72C-66324E8D5C6C}" type="presParOf" srcId="{307911B5-AB61-4C51-BF14-871B355A513E}" destId="{65BC1FAA-5E2E-4818-8456-359ABADEC336}" srcOrd="8" destOrd="0" presId="urn:microsoft.com/office/officeart/2005/8/layout/default#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C21C21F-9105-4594-8615-E203D09BE43F}">
      <dsp:nvSpPr>
        <dsp:cNvPr id="0" name=""/>
        <dsp:cNvSpPr/>
      </dsp:nvSpPr>
      <dsp:spPr>
        <a:xfrm>
          <a:off x="319254" y="0"/>
          <a:ext cx="400825" cy="135535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800" kern="1200"/>
        </a:p>
      </dsp:txBody>
      <dsp:txXfrm>
        <a:off x="319254" y="0"/>
        <a:ext cx="400825" cy="1355357"/>
      </dsp:txXfrm>
    </dsp:sp>
    <dsp:sp modelId="{C92A6340-7FEC-4CF9-85FE-32294FBCE589}">
      <dsp:nvSpPr>
        <dsp:cNvPr id="0" name=""/>
        <dsp:cNvSpPr/>
      </dsp:nvSpPr>
      <dsp:spPr>
        <a:xfrm>
          <a:off x="159627" y="1397174"/>
          <a:ext cx="400825" cy="24049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800" kern="1200"/>
        </a:p>
      </dsp:txBody>
      <dsp:txXfrm>
        <a:off x="159627" y="1397174"/>
        <a:ext cx="400825" cy="240495"/>
      </dsp:txXfrm>
    </dsp:sp>
    <dsp:sp modelId="{A6A4BD43-59F2-42A1-A1CA-4B10628ED2C3}">
      <dsp:nvSpPr>
        <dsp:cNvPr id="0" name=""/>
        <dsp:cNvSpPr/>
      </dsp:nvSpPr>
      <dsp:spPr>
        <a:xfrm>
          <a:off x="159627" y="1677752"/>
          <a:ext cx="400825" cy="24049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800" kern="1200"/>
        </a:p>
      </dsp:txBody>
      <dsp:txXfrm>
        <a:off x="159627" y="1677752"/>
        <a:ext cx="400825" cy="240495"/>
      </dsp:txXfrm>
    </dsp:sp>
    <dsp:sp modelId="{D768DA05-E755-4559-82A3-8E0F43EE40CF}">
      <dsp:nvSpPr>
        <dsp:cNvPr id="0" name=""/>
        <dsp:cNvSpPr/>
      </dsp:nvSpPr>
      <dsp:spPr>
        <a:xfrm>
          <a:off x="159627" y="1958331"/>
          <a:ext cx="400825" cy="24049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800" kern="1200"/>
        </a:p>
      </dsp:txBody>
      <dsp:txXfrm>
        <a:off x="159627" y="1958331"/>
        <a:ext cx="400825" cy="240495"/>
      </dsp:txXfrm>
    </dsp:sp>
    <dsp:sp modelId="{65BC1FAA-5E2E-4818-8456-359ABADEC336}">
      <dsp:nvSpPr>
        <dsp:cNvPr id="0" name=""/>
        <dsp:cNvSpPr/>
      </dsp:nvSpPr>
      <dsp:spPr>
        <a:xfrm>
          <a:off x="159627" y="2238909"/>
          <a:ext cx="400825" cy="24049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800" kern="1200"/>
        </a:p>
      </dsp:txBody>
      <dsp:txXfrm>
        <a:off x="159627" y="2238909"/>
        <a:ext cx="400825" cy="24049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#1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7BD34B-3CEE-42FA-9780-F5362EBFC04F}" type="datetimeFigureOut">
              <a:rPr lang="ru-RU" smtClean="0"/>
              <a:pPr/>
              <a:t>17.05.2016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DB05FC-0AD4-4D5A-8440-7076371688B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7BD34B-3CEE-42FA-9780-F5362EBFC04F}" type="datetimeFigureOut">
              <a:rPr lang="ru-RU" smtClean="0"/>
              <a:pPr/>
              <a:t>17.05.2016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DB05FC-0AD4-4D5A-8440-7076371688B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7BD34B-3CEE-42FA-9780-F5362EBFC04F}" type="datetimeFigureOut">
              <a:rPr lang="ru-RU" smtClean="0"/>
              <a:pPr/>
              <a:t>17.05.2016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DB05FC-0AD4-4D5A-8440-7076371688B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7BD34B-3CEE-42FA-9780-F5362EBFC04F}" type="datetimeFigureOut">
              <a:rPr lang="ru-RU" smtClean="0"/>
              <a:pPr/>
              <a:t>17.05.2016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DB05FC-0AD4-4D5A-8440-7076371688B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7BD34B-3CEE-42FA-9780-F5362EBFC04F}" type="datetimeFigureOut">
              <a:rPr lang="ru-RU" smtClean="0"/>
              <a:pPr/>
              <a:t>17.05.2016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DB05FC-0AD4-4D5A-8440-7076371688B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7BD34B-3CEE-42FA-9780-F5362EBFC04F}" type="datetimeFigureOut">
              <a:rPr lang="ru-RU" smtClean="0"/>
              <a:pPr/>
              <a:t>17.05.2016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DB05FC-0AD4-4D5A-8440-7076371688B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7BD34B-3CEE-42FA-9780-F5362EBFC04F}" type="datetimeFigureOut">
              <a:rPr lang="ru-RU" smtClean="0"/>
              <a:pPr/>
              <a:t>17.05.2016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DB05FC-0AD4-4D5A-8440-7076371688B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7BD34B-3CEE-42FA-9780-F5362EBFC04F}" type="datetimeFigureOut">
              <a:rPr lang="ru-RU" smtClean="0"/>
              <a:pPr/>
              <a:t>17.05.2016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DB05FC-0AD4-4D5A-8440-7076371688B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7BD34B-3CEE-42FA-9780-F5362EBFC04F}" type="datetimeFigureOut">
              <a:rPr lang="ru-RU" smtClean="0"/>
              <a:pPr/>
              <a:t>17.05.2016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DB05FC-0AD4-4D5A-8440-7076371688B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7BD34B-3CEE-42FA-9780-F5362EBFC04F}" type="datetimeFigureOut">
              <a:rPr lang="ru-RU" smtClean="0"/>
              <a:pPr/>
              <a:t>17.05.2016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DB05FC-0AD4-4D5A-8440-7076371688B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7BD34B-3CEE-42FA-9780-F5362EBFC04F}" type="datetimeFigureOut">
              <a:rPr lang="ru-RU" smtClean="0"/>
              <a:pPr/>
              <a:t>17.05.2016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95DB05FC-0AD4-4D5A-8440-7076371688B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C7BD34B-3CEE-42FA-9780-F5362EBFC04F}" type="datetimeFigureOut">
              <a:rPr lang="ru-RU" smtClean="0"/>
              <a:pPr/>
              <a:t>17.05.2016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5DB05FC-0AD4-4D5A-8440-7076371688B2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gif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diagramLayout" Target="../diagrams/layout1.xml"/><Relationship Id="rId7" Type="http://schemas.openxmlformats.org/officeDocument/2006/relationships/image" Target="../media/image8.jpe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8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43608" y="1268760"/>
            <a:ext cx="7851648" cy="216024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7030A0"/>
                </a:solidFill>
              </a:rPr>
              <a:t>Спортивный уголок в разновозрастной группе «Улыбка»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843808" y="4221088"/>
            <a:ext cx="5544288" cy="2592288"/>
          </a:xfrm>
        </p:spPr>
        <p:txBody>
          <a:bodyPr>
            <a:normAutofit/>
          </a:bodyPr>
          <a:lstStyle/>
          <a:p>
            <a:pPr algn="ctr"/>
            <a:r>
              <a:rPr lang="ru-RU" sz="2000" dirty="0" smtClean="0"/>
              <a:t>Подготовила воспитатель Октябрьской СОШ дошкольные группы Шуреева О.Н.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3105086823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dirty="0" smtClean="0"/>
              <a:t>Для игр и упражнений с прыжками в нашем уголке есть скакалки, обручи, а также мишени для метания – кегли. Разные размеры мячей помогают развивать разные группы мышц у детей.</a:t>
            </a:r>
            <a:endParaRPr lang="ru-RU" sz="2000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6" y="2060848"/>
            <a:ext cx="4425528" cy="432048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5976" y="2020121"/>
            <a:ext cx="4464496" cy="429061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561647153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«Шапки – маски»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Используют для подвижных игр</a:t>
            </a:r>
            <a:r>
              <a:rPr lang="en-GB" dirty="0" smtClean="0"/>
              <a:t>;</a:t>
            </a:r>
            <a:r>
              <a:rPr lang="ru-RU" dirty="0" smtClean="0"/>
              <a:t> создаётся эмоциональный  настрой, развивается фантазия, ребёнок раскрепощается.</a:t>
            </a:r>
            <a:endParaRPr lang="ru-RU" dirty="0"/>
          </a:p>
        </p:txBody>
      </p:sp>
      <p:pic>
        <p:nvPicPr>
          <p:cNvPr id="11267" name="Picture 3" descr="E:\DCIM\101MSDCF\DSC03293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547664" y="3212976"/>
            <a:ext cx="5400600" cy="3168352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б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67544" y="692696"/>
            <a:ext cx="8219256" cy="5555704"/>
          </a:xfrm>
          <a:solidFill>
            <a:schemeClr val="bg1"/>
          </a:solidFill>
        </p:spPr>
        <p:txBody>
          <a:bodyPr>
            <a:normAutofit/>
          </a:bodyPr>
          <a:lstStyle/>
          <a:p>
            <a:pPr algn="just"/>
            <a:r>
              <a:rPr lang="ru-RU" sz="2000" dirty="0" smtClean="0"/>
              <a:t>Устойчивость организма к неблагоприятным факторам среды зависит не только от индивидуальных особенностей организма ребёнка, но и также от своевременного и правильного проведения специальных оздоровительных мер.</a:t>
            </a:r>
            <a:endParaRPr lang="ru-RU" sz="2000" dirty="0"/>
          </a:p>
        </p:txBody>
      </p:sp>
      <p:pic>
        <p:nvPicPr>
          <p:cNvPr id="15362" name="Picture 2" descr="E:\DCIM\101MSDCF\DSC03340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691680" y="1916832"/>
            <a:ext cx="5821154" cy="4365865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0"/>
            <a:ext cx="8352928" cy="6597352"/>
          </a:xfrm>
        </p:spPr>
      </p:pic>
    </p:spTree>
    <p:extLst>
      <p:ext uri="{BB962C8B-B14F-4D97-AF65-F5344CB8AC3E}">
        <p14:creationId xmlns:p14="http://schemas.microsoft.com/office/powerpoint/2010/main" val="213516789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936104"/>
          </a:xfrm>
        </p:spPr>
        <p:txBody>
          <a:bodyPr>
            <a:normAutofit/>
          </a:bodyPr>
          <a:lstStyle/>
          <a:p>
            <a:r>
              <a:rPr lang="ru-RU" dirty="0" smtClean="0"/>
              <a:t>Спортивный уголок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5322888"/>
          </a:xfrm>
        </p:spPr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sz="1800" dirty="0" smtClean="0">
                <a:solidFill>
                  <a:srgbClr val="FF0000"/>
                </a:solidFill>
              </a:rPr>
              <a:t>Цель</a:t>
            </a:r>
            <a:r>
              <a:rPr lang="ru-RU" sz="1800" dirty="0" smtClean="0">
                <a:solidFill>
                  <a:schemeClr val="tx1"/>
                </a:solidFill>
              </a:rPr>
              <a:t>: привитие детям интереса к занятиям физической культурой. Способствовать полноценному и всестороннему развитию и воспитанию двигательной активности детей, которая оказывает огромное влияние на состояние здоровья и физическое развитие ребёнка. Разнообразить двигательную активность детей с помощью дополнительного оборудования.</a:t>
            </a:r>
            <a:endParaRPr lang="ru-RU" sz="1800" dirty="0">
              <a:solidFill>
                <a:schemeClr val="tx1"/>
              </a:solidFill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1029791"/>
          </a:xfrm>
        </p:spPr>
        <p:txBody>
          <a:bodyPr>
            <a:normAutofit fontScale="925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«Здоровье свыше нам дано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Учись, малыш, беречь его»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16386" name="Picture 2" descr="E:\DCIM\101MSDCF\DSC03339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11560" y="1268760"/>
            <a:ext cx="3096344" cy="207781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" name="Объект 2"/>
          <p:cNvPicPr>
            <a:picLocks noGrp="1" noChangeAspect="1"/>
          </p:cNvPicPr>
          <p:nvPr>
            <p:ph sz="quarter" idx="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5025" y="2780928"/>
            <a:ext cx="4041775" cy="352839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751983"/>
            <a:ext cx="8805664" cy="804809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Вот такой спортивный уголок есть в нашей группе</a:t>
            </a:r>
            <a:endParaRPr lang="ru-RU" sz="28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13" y="1844825"/>
            <a:ext cx="3838808" cy="4104456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1920" y="1894983"/>
            <a:ext cx="3851920" cy="2820841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9912" y="4715824"/>
            <a:ext cx="4464496" cy="214217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95193512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67544" y="-459432"/>
            <a:ext cx="5472608" cy="6624736"/>
          </a:xfrm>
        </p:spPr>
        <p:txBody>
          <a:bodyPr>
            <a:noAutofit/>
          </a:bodyPr>
          <a:lstStyle/>
          <a:p>
            <a:pPr algn="just"/>
            <a:r>
              <a:rPr lang="ru-RU" sz="2200" b="0" dirty="0">
                <a:solidFill>
                  <a:schemeClr val="tx1"/>
                </a:solidFill>
              </a:rPr>
              <a:t>К физкультурному уголку в детском саду и его оборудованию предъявляются следующие требования: педагогические, эстетические, гигиенические. Каждое пособие должно быть прочным, надёжным, пригодным для эксплуатации. Физкультурные пособия помогают детям добиваться более чёткого представления о движении, которое складывается на основе ощущений и восприятий. </a:t>
            </a:r>
            <a:br>
              <a:rPr lang="ru-RU" sz="2200" b="0" dirty="0">
                <a:solidFill>
                  <a:schemeClr val="tx1"/>
                </a:solidFill>
              </a:rPr>
            </a:br>
            <a:r>
              <a:rPr lang="ru-RU" sz="2200" b="0" dirty="0">
                <a:solidFill>
                  <a:schemeClr val="tx1"/>
                </a:solidFill>
              </a:rPr>
              <a:t>С помощью физкультурного уголка воспитатель ежедневно проводит индивидуальную работу по профилактике плоскостопия, формированию правильной осанки, укреплению </a:t>
            </a:r>
            <a:r>
              <a:rPr lang="ru-RU" sz="2200" b="0" dirty="0" smtClean="0">
                <a:solidFill>
                  <a:schemeClr val="tx1"/>
                </a:solidFill>
              </a:rPr>
              <a:t>мышц и т. д..</a:t>
            </a:r>
            <a:r>
              <a:rPr lang="ru-RU" sz="2200" b="0" dirty="0">
                <a:solidFill>
                  <a:schemeClr val="tx1"/>
                </a:solidFill>
              </a:rPr>
              <a:t/>
            </a:r>
            <a:br>
              <a:rPr lang="ru-RU" sz="2200" b="0" dirty="0">
                <a:solidFill>
                  <a:schemeClr val="tx1"/>
                </a:solidFill>
              </a:rPr>
            </a:br>
            <a:endParaRPr lang="ru-RU" sz="2200" b="0" dirty="0">
              <a:solidFill>
                <a:schemeClr val="tx1"/>
              </a:solidFill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2"/>
          </p:nvPr>
        </p:nvSpPr>
        <p:spPr>
          <a:xfrm flipH="1">
            <a:off x="-1836712" y="3356992"/>
            <a:ext cx="576064" cy="1080120"/>
          </a:xfrm>
        </p:spPr>
        <p:txBody>
          <a:bodyPr>
            <a:normAutofit/>
          </a:bodyPr>
          <a:lstStyle/>
          <a:p>
            <a:pPr algn="just"/>
            <a:endParaRPr lang="ru-RU" sz="2000" dirty="0" smtClean="0"/>
          </a:p>
        </p:txBody>
      </p:sp>
      <p:pic>
        <p:nvPicPr>
          <p:cNvPr id="2" name="Объект 1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2160" y="908720"/>
            <a:ext cx="3024336" cy="4752528"/>
          </a:xfrm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19256" cy="2664296"/>
          </a:xfrm>
        </p:spPr>
        <p:txBody>
          <a:bodyPr>
            <a:normAutofit fontScale="90000"/>
          </a:bodyPr>
          <a:lstStyle/>
          <a:p>
            <a:pPr algn="just"/>
            <a:r>
              <a:rPr lang="ru-RU" sz="2200" b="0" dirty="0" smtClean="0">
                <a:solidFill>
                  <a:schemeClr val="tx1"/>
                </a:solidFill>
              </a:rPr>
              <a:t>Наряду с фабричным спортивным оборудованием в нашем уголке находится и нестандартное оборудование, изготовленное воспитателями и родителями.</a:t>
            </a:r>
            <a:br>
              <a:rPr lang="ru-RU" sz="2200" b="0" dirty="0" smtClean="0">
                <a:solidFill>
                  <a:schemeClr val="tx1"/>
                </a:solidFill>
              </a:rPr>
            </a:br>
            <a:r>
              <a:rPr lang="ru-RU" sz="2200" b="0" dirty="0" smtClean="0">
                <a:solidFill>
                  <a:srgbClr val="FF0000"/>
                </a:solidFill>
              </a:rPr>
              <a:t>Нестандартное оборудование</a:t>
            </a:r>
            <a:r>
              <a:rPr lang="ru-RU" sz="2200" b="0" dirty="0" smtClean="0">
                <a:solidFill>
                  <a:schemeClr val="tx1"/>
                </a:solidFill>
              </a:rPr>
              <a:t> – это всегда дополнительный стимул </a:t>
            </a:r>
            <a:r>
              <a:rPr lang="ru-RU" sz="2200" b="0" dirty="0" err="1" smtClean="0">
                <a:solidFill>
                  <a:schemeClr val="tx1"/>
                </a:solidFill>
              </a:rPr>
              <a:t>физкультурно</a:t>
            </a:r>
            <a:r>
              <a:rPr lang="ru-RU" sz="2200" b="0" dirty="0" smtClean="0">
                <a:solidFill>
                  <a:schemeClr val="tx1"/>
                </a:solidFill>
              </a:rPr>
              <a:t> –оздоровительной работы, поэтому оно никогда  не бывает лишним, можно без особых затрат обновить игровой инвентарь в спортивном уголке, если есть желание и немного фантазии.</a:t>
            </a:r>
            <a:r>
              <a:rPr lang="ru-RU" b="0" dirty="0" smtClean="0"/>
              <a:t/>
            </a:r>
            <a:br>
              <a:rPr lang="ru-RU" b="0" dirty="0" smtClean="0"/>
            </a:br>
            <a:endParaRPr lang="ru-RU" b="0" dirty="0"/>
          </a:p>
        </p:txBody>
      </p:sp>
      <p:sp>
        <p:nvSpPr>
          <p:cNvPr id="6" name="Текст 5"/>
          <p:cNvSpPr>
            <a:spLocks noGrp="1"/>
          </p:cNvSpPr>
          <p:nvPr>
            <p:ph type="body" idx="2"/>
          </p:nvPr>
        </p:nvSpPr>
        <p:spPr>
          <a:xfrm>
            <a:off x="467544" y="1412776"/>
            <a:ext cx="6131024" cy="4691063"/>
          </a:xfrm>
        </p:spPr>
        <p:txBody>
          <a:bodyPr>
            <a:normAutofit/>
          </a:bodyPr>
          <a:lstStyle/>
          <a:p>
            <a:pPr algn="just"/>
            <a:endParaRPr lang="ru-RU" sz="2400" dirty="0"/>
          </a:p>
        </p:txBody>
      </p:sp>
      <p:graphicFrame>
        <p:nvGraphicFramePr>
          <p:cNvPr id="8" name="Содержимое 7"/>
          <p:cNvGraphicFramePr>
            <a:graphicFrameLocks noGrp="1"/>
          </p:cNvGraphicFramePr>
          <p:nvPr>
            <p:ph sz="half" idx="1"/>
          </p:nvPr>
        </p:nvGraphicFramePr>
        <p:xfrm flipH="1">
          <a:off x="10116616" y="3645024"/>
          <a:ext cx="720080" cy="248113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539552" y="3140968"/>
            <a:ext cx="4038600" cy="3114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8" y="2852936"/>
            <a:ext cx="4499992" cy="410445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075240" cy="1435100"/>
          </a:xfrm>
        </p:spPr>
        <p:txBody>
          <a:bodyPr>
            <a:noAutofit/>
          </a:bodyPr>
          <a:lstStyle/>
          <a:p>
            <a:pPr algn="ctr"/>
            <a:r>
              <a:rPr lang="ru-RU" sz="2800" dirty="0" smtClean="0"/>
              <a:t>Обучение доступным двигательным умениям и навыкам с помощью нестандартного оборудования </a:t>
            </a:r>
            <a:endParaRPr lang="ru-RU" sz="2800" dirty="0"/>
          </a:p>
        </p:txBody>
      </p:sp>
      <p:sp>
        <p:nvSpPr>
          <p:cNvPr id="22" name="Текст 21"/>
          <p:cNvSpPr>
            <a:spLocks noGrp="1"/>
          </p:cNvSpPr>
          <p:nvPr>
            <p:ph type="body" idx="2"/>
          </p:nvPr>
        </p:nvSpPr>
        <p:spPr>
          <a:xfrm>
            <a:off x="457200" y="1435100"/>
            <a:ext cx="3826768" cy="4691063"/>
          </a:xfrm>
        </p:spPr>
        <p:txBody>
          <a:bodyPr/>
          <a:lstStyle/>
          <a:p>
            <a:r>
              <a:rPr lang="ru-RU" sz="2000" dirty="0" smtClean="0">
                <a:solidFill>
                  <a:srgbClr val="FF0000"/>
                </a:solidFill>
              </a:rPr>
              <a:t>«Мешочки» </a:t>
            </a:r>
            <a:r>
              <a:rPr lang="ru-RU" sz="2000" dirty="0" smtClean="0"/>
              <a:t>(наполненные песком) используются для развития силы рук, для занятия ОРУ, для метания, а также для удержания баланса.</a:t>
            </a:r>
          </a:p>
          <a:p>
            <a:endParaRPr lang="ru-RU" dirty="0"/>
          </a:p>
        </p:txBody>
      </p:sp>
      <p:pic>
        <p:nvPicPr>
          <p:cNvPr id="9218" name="Picture 2" descr="E:\DCIM\101MSDCF\DSC03305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23528" y="3284984"/>
            <a:ext cx="3970337" cy="2977752"/>
          </a:xfrm>
          <a:prstGeom prst="rect">
            <a:avLst/>
          </a:prstGeom>
          <a:noFill/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3968" y="1556793"/>
            <a:ext cx="4392488" cy="3096344"/>
          </a:xfrm>
          <a:prstGeom prst="rect">
            <a:avLst/>
          </a:prstGeom>
        </p:spPr>
      </p:pic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«Сухой бассейн»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>
            <a:normAutofit/>
          </a:bodyPr>
          <a:lstStyle/>
          <a:p>
            <a:r>
              <a:rPr lang="ru-RU" sz="2000" dirty="0" smtClean="0">
                <a:solidFill>
                  <a:srgbClr val="002060"/>
                </a:solidFill>
              </a:rPr>
              <a:t>Его польза очень высока. Это место способствует улучшению деятельности сердечно – сосудистой системы ребёнка, его центральной нервной системы. Сухой бассейн также оказывает положительное влияние на органы дыхания.</a:t>
            </a:r>
            <a:endParaRPr lang="ru-RU" sz="2000" dirty="0">
              <a:solidFill>
                <a:srgbClr val="002060"/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7904" y="692696"/>
            <a:ext cx="5111750" cy="331236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5896" y="4005064"/>
            <a:ext cx="5508104" cy="252028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5303788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Ленты, платочки</a:t>
            </a:r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3454152" cy="4572000"/>
          </a:xfrm>
        </p:spPr>
        <p:txBody>
          <a:bodyPr>
            <a:normAutofit/>
          </a:bodyPr>
          <a:lstStyle/>
          <a:p>
            <a:r>
              <a:rPr lang="ru-RU" sz="1800" dirty="0" smtClean="0"/>
              <a:t>используют для занятий ОРУ и подвижных игр, выполнения танцевальных упражнений и дыхательной  гимнастики</a:t>
            </a:r>
            <a:endParaRPr lang="ru-RU" sz="1800" dirty="0"/>
          </a:p>
        </p:txBody>
      </p:sp>
      <p:pic>
        <p:nvPicPr>
          <p:cNvPr id="8195" name="Picture 3" descr="E:\DCIM\101MSDCF\DSC03304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51520" y="4293096"/>
            <a:ext cx="2088232" cy="2124236"/>
          </a:xfrm>
          <a:prstGeom prst="rect">
            <a:avLst/>
          </a:prstGeom>
          <a:noFill/>
        </p:spPr>
      </p:pic>
      <p:pic>
        <p:nvPicPr>
          <p:cNvPr id="3074" name="Picture 2" descr="G:\DCIM\101MSDCF\DSC03366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644008" y="3717032"/>
            <a:ext cx="3888432" cy="2916324"/>
          </a:xfrm>
          <a:prstGeom prst="rect">
            <a:avLst/>
          </a:prstGeom>
          <a:noFill/>
        </p:spPr>
      </p:pic>
      <p:sp>
        <p:nvSpPr>
          <p:cNvPr id="2" name="Объект 1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956956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980728"/>
          </a:xfrm>
        </p:spPr>
        <p:txBody>
          <a:bodyPr/>
          <a:lstStyle/>
          <a:p>
            <a:r>
              <a:rPr lang="ru-RU" dirty="0" smtClean="0"/>
              <a:t>«Дорожки здоровья»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395536" y="980728"/>
            <a:ext cx="8229600" cy="4389120"/>
          </a:xfrm>
        </p:spPr>
        <p:txBody>
          <a:bodyPr>
            <a:normAutofit/>
          </a:bodyPr>
          <a:lstStyle/>
          <a:p>
            <a:pPr algn="just"/>
            <a:r>
              <a:rPr lang="ru-RU" sz="1600" dirty="0" smtClean="0"/>
              <a:t> используют для </a:t>
            </a:r>
            <a:r>
              <a:rPr lang="ru-RU" sz="1600" dirty="0" err="1" smtClean="0"/>
              <a:t>босохождения</a:t>
            </a:r>
            <a:r>
              <a:rPr lang="ru-RU" sz="1600" dirty="0" smtClean="0"/>
              <a:t>, профилактики плоскостопия и закаливания детей. Известно, что «дорожки здоровья» положительно воздействуют на процессы, происходящие в организме, делая массаж стоп, на которых расположено множество активных точек. </a:t>
            </a:r>
            <a:endParaRPr lang="ru-RU" sz="1600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348880"/>
            <a:ext cx="5148064" cy="4089521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75096" y="2369448"/>
            <a:ext cx="3968904" cy="443711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334</TotalTime>
  <Words>360</Words>
  <Application>Microsoft Office PowerPoint</Application>
  <PresentationFormat>Экран (4:3)</PresentationFormat>
  <Paragraphs>26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Поток</vt:lpstr>
      <vt:lpstr>Спортивный уголок в разновозрастной группе «Улыбка»</vt:lpstr>
      <vt:lpstr>Спортивный уголок</vt:lpstr>
      <vt:lpstr>Вот такой спортивный уголок есть в нашей группе</vt:lpstr>
      <vt:lpstr>К физкультурному уголку в детском саду и его оборудованию предъявляются следующие требования: педагогические, эстетические, гигиенические. Каждое пособие должно быть прочным, надёжным, пригодным для эксплуатации. Физкультурные пособия помогают детям добиваться более чёткого представления о движении, которое складывается на основе ощущений и восприятий.  С помощью физкультурного уголка воспитатель ежедневно проводит индивидуальную работу по профилактике плоскостопия, формированию правильной осанки, укреплению мышц и т. д.. </vt:lpstr>
      <vt:lpstr>Наряду с фабричным спортивным оборудованием в нашем уголке находится и нестандартное оборудование, изготовленное воспитателями и родителями. Нестандартное оборудование – это всегда дополнительный стимул физкультурно –оздоровительной работы, поэтому оно никогда  не бывает лишним, можно без особых затрат обновить игровой инвентарь в спортивном уголке, если есть желание и немного фантазии. </vt:lpstr>
      <vt:lpstr>Обучение доступным двигательным умениям и навыкам с помощью нестандартного оборудования </vt:lpstr>
      <vt:lpstr>«Сухой бассейн»</vt:lpstr>
      <vt:lpstr>Ленты, платочки</vt:lpstr>
      <vt:lpstr>«Дорожки здоровья»</vt:lpstr>
      <vt:lpstr>Для игр и упражнений с прыжками в нашем уголке есть скакалки, обручи, а также мишени для метания – кегли. Разные размеры мячей помогают развивать разные группы мышц у детей.</vt:lpstr>
      <vt:lpstr>«Шапки – маски»</vt:lpstr>
      <vt:lpstr>б</vt:lpstr>
      <vt:lpstr>Презентация PowerPoint</vt:lpstr>
    </vt:vector>
  </TitlesOfParts>
  <Company>DG Win&amp;Soft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Мдоу «Детский сад №155» «Росинка» Спортивный уголок  средней группы «Звёздочка».</dc:title>
  <dc:creator>Павел</dc:creator>
  <cp:lastModifiedBy>Андрей</cp:lastModifiedBy>
  <cp:revision>38</cp:revision>
  <dcterms:created xsi:type="dcterms:W3CDTF">2014-02-25T15:43:39Z</dcterms:created>
  <dcterms:modified xsi:type="dcterms:W3CDTF">2016-05-16T17:39:50Z</dcterms:modified>
</cp:coreProperties>
</file>