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C19D7738-19BD-4312-9944-F88CBFBDB082}" type="datetimeFigureOut">
              <a:rPr lang="ru-RU" smtClean="0"/>
              <a:t>05.11.2018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C30B3CA-77E8-4DA6-B34A-19F6A1ACEBF3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9D7738-19BD-4312-9944-F88CBFBDB082}" type="datetimeFigureOut">
              <a:rPr lang="ru-RU" smtClean="0"/>
              <a:t>05.11.2018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30B3CA-77E8-4DA6-B34A-19F6A1ACEB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9D7738-19BD-4312-9944-F88CBFBDB082}" type="datetimeFigureOut">
              <a:rPr lang="ru-RU" smtClean="0"/>
              <a:t>05.11.2018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30B3CA-77E8-4DA6-B34A-19F6A1ACEB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9D7738-19BD-4312-9944-F88CBFBDB082}" type="datetimeFigureOut">
              <a:rPr lang="ru-RU" smtClean="0"/>
              <a:t>05.11.2018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30B3CA-77E8-4DA6-B34A-19F6A1ACEB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C19D7738-19BD-4312-9944-F88CBFBDB082}" type="datetimeFigureOut">
              <a:rPr lang="ru-RU" smtClean="0"/>
              <a:t>05.11.2018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C30B3CA-77E8-4DA6-B34A-19F6A1ACEBF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9D7738-19BD-4312-9944-F88CBFBDB082}" type="datetimeFigureOut">
              <a:rPr lang="ru-RU" smtClean="0"/>
              <a:t>05.11.2018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C30B3CA-77E8-4DA6-B34A-19F6A1ACEBF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9D7738-19BD-4312-9944-F88CBFBDB082}" type="datetimeFigureOut">
              <a:rPr lang="ru-RU" smtClean="0"/>
              <a:t>05.11.2018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C30B3CA-77E8-4DA6-B34A-19F6A1ACEB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9D7738-19BD-4312-9944-F88CBFBDB082}" type="datetimeFigureOut">
              <a:rPr lang="ru-RU" smtClean="0"/>
              <a:t>05.11.2018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30B3CA-77E8-4DA6-B34A-19F6A1ACEBF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9D7738-19BD-4312-9944-F88CBFBDB082}" type="datetimeFigureOut">
              <a:rPr lang="ru-RU" smtClean="0"/>
              <a:t>05.11.2018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30B3CA-77E8-4DA6-B34A-19F6A1ACEB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C19D7738-19BD-4312-9944-F88CBFBDB082}" type="datetimeFigureOut">
              <a:rPr lang="ru-RU" smtClean="0"/>
              <a:t>05.11.2018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C30B3CA-77E8-4DA6-B34A-19F6A1ACEBF3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C19D7738-19BD-4312-9944-F88CBFBDB082}" type="datetimeFigureOut">
              <a:rPr lang="ru-RU" smtClean="0"/>
              <a:t>05.11.2018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C30B3CA-77E8-4DA6-B34A-19F6A1ACEBF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C19D7738-19BD-4312-9944-F88CBFBDB082}" type="datetimeFigureOut">
              <a:rPr lang="ru-RU" smtClean="0"/>
              <a:t>05.11.2018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C30B3CA-77E8-4DA6-B34A-19F6A1ACEBF3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Проект по обогащению предметно-пространственной среды в младшей группе «Уголок уединения»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4286256"/>
            <a:ext cx="6400800" cy="17526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Выполнила Филипьева А.А.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Планирование работы над проектом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r>
              <a:rPr lang="ru-RU" dirty="0" smtClean="0"/>
              <a:t>- Создание презентации по представлению проекта.</a:t>
            </a:r>
          </a:p>
          <a:p>
            <a:pPr>
              <a:buNone/>
            </a:pPr>
            <a:r>
              <a:rPr lang="ru-RU" dirty="0" smtClean="0"/>
              <a:t>- Оформление материалов по 2-му этапу проекта.</a:t>
            </a:r>
          </a:p>
          <a:p>
            <a:pPr>
              <a:buNone/>
            </a:pPr>
            <a:r>
              <a:rPr lang="ru-RU" dirty="0" smtClean="0"/>
              <a:t>- Оформление сметы.</a:t>
            </a:r>
          </a:p>
          <a:p>
            <a:pPr>
              <a:buNone/>
            </a:pPr>
            <a:r>
              <a:rPr lang="ru-RU" dirty="0" smtClean="0"/>
              <a:t>- Демонстрация уединения детей в центре.</a:t>
            </a:r>
          </a:p>
          <a:p>
            <a:pPr>
              <a:buFontTx/>
              <a:buChar char="-"/>
            </a:pPr>
            <a:endParaRPr lang="ru-RU" dirty="0" smtClean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571604" y="1857364"/>
            <a:ext cx="6072230" cy="10001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bg1"/>
                </a:solidFill>
              </a:rPr>
              <a:t>3.этап. Итоговый( 2 недели)</a:t>
            </a:r>
            <a:endParaRPr lang="ru-RU" sz="28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Материально-техническая обеспеченность проекта</a:t>
            </a: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500034" y="1714488"/>
          <a:ext cx="8215369" cy="4886149"/>
        </p:xfrm>
        <a:graphic>
          <a:graphicData uri="http://schemas.openxmlformats.org/drawingml/2006/table">
            <a:tbl>
              <a:tblPr firstRow="1" lastCol="1" bandRow="1">
                <a:tableStyleId>{5C22544A-7EE6-4342-B048-85BDC9FD1C3A}</a:tableStyleId>
              </a:tblPr>
              <a:tblGrid>
                <a:gridCol w="2064588"/>
                <a:gridCol w="2064588"/>
                <a:gridCol w="2064588"/>
                <a:gridCol w="2021605"/>
              </a:tblGrid>
              <a:tr h="696442">
                <a:tc>
                  <a:txBody>
                    <a:bodyPr/>
                    <a:lstStyle/>
                    <a:p>
                      <a:r>
                        <a:rPr lang="ru-RU" dirty="0" smtClean="0"/>
                        <a:t>Товар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Цена за штуку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Кол-во необходимо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Сумма</a:t>
                      </a:r>
                      <a:endParaRPr lang="ru-RU" dirty="0"/>
                    </a:p>
                  </a:txBody>
                  <a:tcPr/>
                </a:tc>
              </a:tr>
              <a:tr h="696442">
                <a:tc>
                  <a:txBody>
                    <a:bodyPr/>
                    <a:lstStyle/>
                    <a:p>
                      <a:r>
                        <a:rPr lang="ru-RU" b="1" u="sng" dirty="0" smtClean="0"/>
                        <a:t>1.</a:t>
                      </a:r>
                      <a:r>
                        <a:rPr lang="ru-RU" dirty="0" smtClean="0"/>
                        <a:t>Мягкие модули цветные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600 </a:t>
                      </a:r>
                      <a:r>
                        <a:rPr lang="ru-RU" dirty="0" err="1" smtClean="0"/>
                        <a:t>руб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 </a:t>
                      </a:r>
                      <a:r>
                        <a:rPr lang="ru-RU" dirty="0" err="1" smtClean="0"/>
                        <a:t>шт</a:t>
                      </a:r>
                      <a:r>
                        <a:rPr lang="ru-RU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7200 </a:t>
                      </a:r>
                      <a:r>
                        <a:rPr lang="ru-RU" dirty="0" err="1" smtClean="0"/>
                        <a:t>руб</a:t>
                      </a:r>
                      <a:endParaRPr lang="ru-RU" dirty="0"/>
                    </a:p>
                  </a:txBody>
                  <a:tcPr/>
                </a:tc>
              </a:tr>
              <a:tr h="1293393">
                <a:tc>
                  <a:txBody>
                    <a:bodyPr/>
                    <a:lstStyle/>
                    <a:p>
                      <a:r>
                        <a:rPr lang="ru-RU" b="1" i="0" u="sng" dirty="0" smtClean="0"/>
                        <a:t>2</a:t>
                      </a:r>
                      <a:r>
                        <a:rPr lang="ru-RU" dirty="0" smtClean="0"/>
                        <a:t>.Пазлы «Кот </a:t>
                      </a:r>
                      <a:r>
                        <a:rPr lang="ru-RU" dirty="0" err="1" smtClean="0"/>
                        <a:t>Лепольд</a:t>
                      </a:r>
                      <a:r>
                        <a:rPr lang="ru-RU" dirty="0" smtClean="0"/>
                        <a:t>» 32</a:t>
                      </a:r>
                      <a:r>
                        <a:rPr lang="ru-RU" baseline="0" dirty="0" smtClean="0"/>
                        <a:t> дет, «Мамонтенок» 32 дет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120 </a:t>
                      </a:r>
                      <a:r>
                        <a:rPr lang="ru-RU" dirty="0" err="1" smtClean="0"/>
                        <a:t>руб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 </a:t>
                      </a:r>
                      <a:r>
                        <a:rPr lang="ru-RU" dirty="0" err="1" smtClean="0"/>
                        <a:t>шт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240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baseline="0" dirty="0" err="1" smtClean="0"/>
                        <a:t>руб</a:t>
                      </a:r>
                      <a:endParaRPr lang="ru-RU" dirty="0"/>
                    </a:p>
                  </a:txBody>
                  <a:tcPr/>
                </a:tc>
              </a:tr>
              <a:tr h="696442">
                <a:tc>
                  <a:txBody>
                    <a:bodyPr/>
                    <a:lstStyle/>
                    <a:p>
                      <a:r>
                        <a:rPr lang="ru-RU" b="1" u="sng" dirty="0" smtClean="0"/>
                        <a:t>3</a:t>
                      </a:r>
                      <a:r>
                        <a:rPr lang="ru-RU" dirty="0" smtClean="0"/>
                        <a:t>. Радужный песок</a:t>
                      </a:r>
                      <a:r>
                        <a:rPr lang="ru-RU" baseline="0" dirty="0" smtClean="0"/>
                        <a:t> 6 цветов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720 </a:t>
                      </a:r>
                      <a:r>
                        <a:rPr lang="ru-RU" dirty="0" err="1" smtClean="0"/>
                        <a:t>руб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 </a:t>
                      </a:r>
                      <a:r>
                        <a:rPr lang="ru-RU" dirty="0" err="1" smtClean="0"/>
                        <a:t>шт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720 </a:t>
                      </a:r>
                      <a:r>
                        <a:rPr lang="ru-RU" dirty="0" err="1" smtClean="0"/>
                        <a:t>руб</a:t>
                      </a:r>
                      <a:endParaRPr lang="ru-RU" dirty="0"/>
                    </a:p>
                  </a:txBody>
                  <a:tcPr/>
                </a:tc>
              </a:tr>
              <a:tr h="696442">
                <a:tc>
                  <a:txBody>
                    <a:bodyPr/>
                    <a:lstStyle/>
                    <a:p>
                      <a:r>
                        <a:rPr lang="ru-RU" b="1" u="sng" dirty="0" smtClean="0"/>
                        <a:t>4. </a:t>
                      </a:r>
                      <a:r>
                        <a:rPr lang="ru-RU" dirty="0" err="1" smtClean="0"/>
                        <a:t>Массажеры</a:t>
                      </a:r>
                      <a:r>
                        <a:rPr lang="ru-RU" dirty="0" smtClean="0"/>
                        <a:t> резиновые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200 </a:t>
                      </a:r>
                      <a:r>
                        <a:rPr lang="ru-RU" dirty="0" err="1" smtClean="0"/>
                        <a:t>руб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 </a:t>
                      </a:r>
                      <a:r>
                        <a:rPr lang="ru-RU" dirty="0" err="1" smtClean="0"/>
                        <a:t>шт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600 </a:t>
                      </a:r>
                      <a:r>
                        <a:rPr lang="ru-RU" dirty="0" err="1" smtClean="0"/>
                        <a:t>руб</a:t>
                      </a:r>
                      <a:endParaRPr lang="ru-RU" dirty="0"/>
                    </a:p>
                  </a:txBody>
                  <a:tcPr/>
                </a:tc>
              </a:tr>
              <a:tr h="403494">
                <a:tc>
                  <a:txBody>
                    <a:bodyPr/>
                    <a:lstStyle/>
                    <a:p>
                      <a:r>
                        <a:rPr lang="ru-RU" b="1" u="sng" dirty="0" smtClean="0"/>
                        <a:t>5</a:t>
                      </a:r>
                      <a:r>
                        <a:rPr lang="ru-RU" dirty="0" smtClean="0"/>
                        <a:t>. </a:t>
                      </a:r>
                      <a:r>
                        <a:rPr lang="ru-RU" dirty="0" err="1" smtClean="0"/>
                        <a:t>Антистрессы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50 </a:t>
                      </a:r>
                      <a:r>
                        <a:rPr lang="ru-RU" dirty="0" err="1" smtClean="0"/>
                        <a:t>руб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 </a:t>
                      </a:r>
                      <a:r>
                        <a:rPr lang="ru-RU" dirty="0" err="1" smtClean="0"/>
                        <a:t>шт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250 </a:t>
                      </a:r>
                      <a:r>
                        <a:rPr lang="ru-RU" dirty="0" err="1" smtClean="0"/>
                        <a:t>руб</a:t>
                      </a:r>
                      <a:endParaRPr lang="ru-RU" dirty="0"/>
                    </a:p>
                  </a:txBody>
                  <a:tcPr/>
                </a:tc>
              </a:tr>
              <a:tr h="40349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u="sng" dirty="0" smtClean="0"/>
                        <a:t>Общая сумма</a:t>
                      </a:r>
                      <a:endParaRPr lang="ru-RU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bg1"/>
                          </a:solidFill>
                        </a:rPr>
                        <a:t>9010 </a:t>
                      </a:r>
                      <a:r>
                        <a:rPr lang="ru-RU" b="1" dirty="0" err="1" smtClean="0">
                          <a:solidFill>
                            <a:schemeClr val="bg1"/>
                          </a:solidFill>
                        </a:rPr>
                        <a:t>руб</a:t>
                      </a:r>
                      <a:endParaRPr lang="ru-RU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Ответственные за проект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i="1" dirty="0" smtClean="0"/>
              <a:t>                  </a:t>
            </a:r>
          </a:p>
          <a:p>
            <a:pPr>
              <a:buNone/>
            </a:pPr>
            <a:r>
              <a:rPr lang="ru-RU" b="1" i="1" dirty="0" smtClean="0"/>
              <a:t>        </a:t>
            </a:r>
            <a:endParaRPr lang="ru-RU" b="1" i="1" dirty="0" smtClean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643042" y="1785926"/>
          <a:ext cx="6096000" cy="44796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792165">
                <a:tc gridSpan="3"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                             Подготовительный этап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92165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bg1"/>
                          </a:solidFill>
                        </a:rPr>
                        <a:t>Наименование мероприятия</a:t>
                      </a:r>
                      <a:endParaRPr lang="ru-RU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bg1"/>
                          </a:solidFill>
                        </a:rPr>
                        <a:t>Исполнитель</a:t>
                      </a:r>
                      <a:endParaRPr lang="ru-RU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bg1"/>
                          </a:solidFill>
                        </a:rPr>
                        <a:t>Сроки реализации</a:t>
                      </a:r>
                      <a:endParaRPr lang="ru-RU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792165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Формирование проблемы, цели, задачи проекта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Воспитатель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2 недели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792165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Подбор дидактического и игрового материала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Воспитатель</a:t>
                      </a:r>
                    </a:p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Психолог</a:t>
                      </a:r>
                    </a:p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Родители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2</a:t>
                      </a:r>
                      <a:r>
                        <a:rPr lang="ru-RU" baseline="0" dirty="0" smtClean="0">
                          <a:solidFill>
                            <a:schemeClr val="bg1"/>
                          </a:solidFill>
                        </a:rPr>
                        <a:t> недели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792165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Беседы с детьми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Психолог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2 недели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Ответственные за проект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46238"/>
          <a:ext cx="8229600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 gridSpan="3"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bg1"/>
                          </a:solidFill>
                        </a:rPr>
                        <a:t>                                                             Реализация</a:t>
                      </a:r>
                      <a:r>
                        <a:rPr lang="ru-RU" b="1" baseline="0" dirty="0" smtClean="0">
                          <a:solidFill>
                            <a:schemeClr val="bg1"/>
                          </a:solidFill>
                        </a:rPr>
                        <a:t> проекта</a:t>
                      </a:r>
                      <a:endParaRPr lang="ru-RU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Наименование мероприятия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Исполнитель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Сроки реализации</a:t>
                      </a:r>
                      <a:endParaRPr lang="ru-RU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Создание</a:t>
                      </a:r>
                      <a:r>
                        <a:rPr lang="ru-RU" baseline="0" dirty="0" smtClean="0"/>
                        <a:t> уголка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Воспитатель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 недель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Покупка материала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Администрация ДОУ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 недель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Ответственные за проект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46238"/>
          <a:ext cx="8229600" cy="2931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 gridSpan="3"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bg1"/>
                          </a:solidFill>
                        </a:rPr>
                        <a:t>                                                          Итоговый этап</a:t>
                      </a:r>
                      <a:endParaRPr lang="ru-RU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Название мероприятия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Исполнитель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Сроки реализации</a:t>
                      </a:r>
                      <a:endParaRPr lang="ru-RU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Создание презентации по проекту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Воспитатель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 недели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Оформление сметы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Воспитатель</a:t>
                      </a:r>
                    </a:p>
                    <a:p>
                      <a:r>
                        <a:rPr lang="ru-RU" dirty="0" smtClean="0"/>
                        <a:t>Администрация ДОУ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 недели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Демонстрация детей в уголке уединения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Воспитатель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mtClean="0"/>
                        <a:t>2 недели</a:t>
                      </a:r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Участники проекта 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                    Воспитатели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                          Родители</a:t>
            </a:r>
          </a:p>
          <a:p>
            <a:pPr>
              <a:buNone/>
            </a:pPr>
            <a:r>
              <a:rPr lang="ru-RU" dirty="0" smtClean="0"/>
              <a:t>                                     Дети</a:t>
            </a:r>
          </a:p>
          <a:p>
            <a:pPr>
              <a:buNone/>
            </a:pPr>
            <a:r>
              <a:rPr lang="ru-RU" dirty="0" smtClean="0"/>
              <a:t>                               Психолог</a:t>
            </a:r>
          </a:p>
          <a:p>
            <a:pPr>
              <a:buNone/>
            </a:pPr>
            <a:r>
              <a:rPr lang="ru-RU" dirty="0" smtClean="0"/>
              <a:t>                    Администрация детского сада                  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Срок реализации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Продолжительность проекта 3 месяца</a:t>
            </a:r>
          </a:p>
          <a:p>
            <a:pPr>
              <a:buNone/>
            </a:pPr>
            <a:r>
              <a:rPr lang="ru-RU" dirty="0" smtClean="0"/>
              <a:t>(с 28 сентября 2018 по 28 декабря 2018)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Актуальность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Жизнь ребенка раннего дошкольного возраста зависит от эмоционального состояния. Контролировать эмоции и переживания он еще не может. Поэтому дошкольники как никто другой подвержены переменам настроения. Актуальность связана с тем, что одним из важнейших умений для педагогов и родителей детей является умение регулировать эмоциональный фон ребенка.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Цель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Преодоление эмоционального дискомфорта детей раннего возраста, посредством создания в группе «Уголка уединения», в котором дети чувствовали бы себя спокойно, забыть о переживаниях, например, утреннего расставания с родителями, привыкания к новому режиму и т.п.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Задачи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      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642910" y="3000372"/>
            <a:ext cx="1414466" cy="1128714"/>
          </a:xfrm>
          <a:prstGeom prst="ellipse">
            <a:avLst/>
          </a:prstGeom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Задачи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643306" y="1571612"/>
            <a:ext cx="3714776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1.Сделать домик с использованием ширмы, зонта и мягких модулей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643306" y="2714620"/>
            <a:ext cx="3714776" cy="13573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2.Приобрести игрушки для релаксации и мелкой моторики: </a:t>
            </a:r>
            <a:r>
              <a:rPr lang="ru-RU" dirty="0" err="1" smtClean="0">
                <a:solidFill>
                  <a:schemeClr val="bg1"/>
                </a:solidFill>
              </a:rPr>
              <a:t>антистрессы</a:t>
            </a:r>
            <a:r>
              <a:rPr lang="ru-RU" dirty="0" smtClean="0">
                <a:solidFill>
                  <a:schemeClr val="bg1"/>
                </a:solidFill>
              </a:rPr>
              <a:t>, сенсорные игрушки, песок, камешки, ракушки, </a:t>
            </a:r>
            <a:r>
              <a:rPr lang="ru-RU" dirty="0" err="1" smtClean="0">
                <a:solidFill>
                  <a:schemeClr val="bg1"/>
                </a:solidFill>
              </a:rPr>
              <a:t>пазлы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643306" y="4214818"/>
            <a:ext cx="3643338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3.Внести мягкие любимые игрушки из дома, сделать альбом фотографии семьи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643306" y="5429264"/>
            <a:ext cx="364333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4.Закупить </a:t>
            </a:r>
            <a:r>
              <a:rPr lang="ru-RU" dirty="0" err="1" smtClean="0">
                <a:solidFill>
                  <a:schemeClr val="bg1"/>
                </a:solidFill>
              </a:rPr>
              <a:t>массажеры</a:t>
            </a:r>
            <a:r>
              <a:rPr lang="ru-RU" dirty="0" smtClean="0">
                <a:solidFill>
                  <a:schemeClr val="bg1"/>
                </a:solidFill>
              </a:rPr>
              <a:t>, мягкие модули, массажные шарики</a:t>
            </a:r>
            <a:endParaRPr lang="ru-RU" dirty="0">
              <a:solidFill>
                <a:schemeClr val="bg1"/>
              </a:solidFill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flipV="1">
            <a:off x="1857356" y="2071678"/>
            <a:ext cx="1500198" cy="9286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2285984" y="3500438"/>
            <a:ext cx="1071570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2071670" y="4071942"/>
            <a:ext cx="1143008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16200000" flipH="1">
            <a:off x="1714480" y="4429132"/>
            <a:ext cx="1643074" cy="164307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Ожидаемые конечные результаты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3000" dirty="0" smtClean="0"/>
              <a:t>- Преодоление эмоционального дискомфорта детей раннего возраста</a:t>
            </a:r>
          </a:p>
          <a:p>
            <a:pPr>
              <a:buNone/>
            </a:pPr>
            <a:r>
              <a:rPr lang="ru-RU" sz="3000" dirty="0" smtClean="0"/>
              <a:t>- Создание необходимых условий для гармоничного развития детей</a:t>
            </a:r>
          </a:p>
          <a:p>
            <a:pPr>
              <a:buNone/>
            </a:pPr>
            <a:r>
              <a:rPr lang="ru-RU" sz="3000" dirty="0" smtClean="0"/>
              <a:t>- Профессиональный личностный рост педагогов</a:t>
            </a:r>
          </a:p>
          <a:p>
            <a:pPr>
              <a:buNone/>
            </a:pPr>
            <a:r>
              <a:rPr lang="ru-RU" sz="3000" dirty="0" smtClean="0"/>
              <a:t>- Внедрение новых методов в работе с детьми и родителями</a:t>
            </a:r>
          </a:p>
          <a:p>
            <a:pPr>
              <a:buNone/>
            </a:pPr>
            <a:r>
              <a:rPr lang="ru-RU" sz="3000" dirty="0" smtClean="0"/>
              <a:t>- Заинтересованность родителей в участии и разработке проекта, организации образовательных модулей</a:t>
            </a:r>
          </a:p>
          <a:p>
            <a:pPr>
              <a:buNone/>
            </a:pPr>
            <a:r>
              <a:rPr lang="ru-RU" sz="3000" dirty="0" smtClean="0"/>
              <a:t>- Изменение традиционных способов организации предметно-пространственной, с учетом личностных особенностей ребенка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Планирование работы над проектом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67234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- Формирование проблемы, цели, задач проекта.</a:t>
            </a:r>
          </a:p>
          <a:p>
            <a:pPr>
              <a:buNone/>
            </a:pPr>
            <a:r>
              <a:rPr lang="ru-RU" dirty="0" smtClean="0"/>
              <a:t>- Изучение методической литературы по данной теме.</a:t>
            </a:r>
          </a:p>
          <a:p>
            <a:pPr>
              <a:buNone/>
            </a:pPr>
            <a:r>
              <a:rPr lang="ru-RU" dirty="0" smtClean="0"/>
              <a:t>- Подбор дидактического и игрового материала для «Уголка уединения» .</a:t>
            </a:r>
          </a:p>
          <a:p>
            <a:pPr>
              <a:buNone/>
            </a:pPr>
            <a:r>
              <a:rPr lang="ru-RU" dirty="0" smtClean="0"/>
              <a:t>- Беседы психолога с детьми.</a:t>
            </a:r>
          </a:p>
          <a:p>
            <a:pPr>
              <a:buNone/>
            </a:pPr>
            <a:r>
              <a:rPr lang="ru-RU" dirty="0" smtClean="0"/>
              <a:t>- Распределение прав и обязанностей.</a:t>
            </a:r>
          </a:p>
          <a:p>
            <a:pPr>
              <a:buNone/>
            </a:pPr>
            <a:r>
              <a:rPr lang="ru-RU" dirty="0" smtClean="0"/>
              <a:t>- Привлечение родителей к оформлению уголка.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85918" y="1643050"/>
            <a:ext cx="5572164" cy="9286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bg1"/>
                </a:solidFill>
              </a:rPr>
              <a:t>1. этап. Подготовительный (2 недели)</a:t>
            </a:r>
            <a:endParaRPr lang="ru-RU" sz="28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Планирование работы над проектом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sz="3400" dirty="0" smtClean="0"/>
              <a:t>- Инвентаризация среды, что есть и что хотим изменить.</a:t>
            </a:r>
          </a:p>
          <a:p>
            <a:pPr>
              <a:buNone/>
            </a:pPr>
            <a:r>
              <a:rPr lang="ru-RU" sz="3400" dirty="0" smtClean="0"/>
              <a:t>- Проектирование образовательных модулей в соответствии с ОО и их интеграцией.</a:t>
            </a:r>
          </a:p>
          <a:p>
            <a:pPr>
              <a:buNone/>
            </a:pPr>
            <a:r>
              <a:rPr lang="ru-RU" sz="3400" dirty="0" smtClean="0"/>
              <a:t>- Создание предметно-пространственной среды, отработка взаимодействия с воспитателями и психологом, администрацией ДОУ и родителями детей. </a:t>
            </a:r>
          </a:p>
          <a:p>
            <a:pPr>
              <a:buNone/>
            </a:pPr>
            <a:r>
              <a:rPr lang="ru-RU" sz="3400" dirty="0" smtClean="0"/>
              <a:t>- Вовлечение детей в использование всех составляющих центра уединения под присмотром педагога.</a:t>
            </a:r>
          </a:p>
          <a:p>
            <a:pPr>
              <a:buNone/>
            </a:pPr>
            <a:r>
              <a:rPr lang="ru-RU" sz="3400" dirty="0" smtClean="0"/>
              <a:t>- Покупка мягких модулей, </a:t>
            </a:r>
            <a:r>
              <a:rPr lang="ru-RU" sz="3400" dirty="0" err="1" smtClean="0"/>
              <a:t>пазлов</a:t>
            </a:r>
            <a:r>
              <a:rPr lang="ru-RU" sz="3400" dirty="0" smtClean="0"/>
              <a:t>,  радужного песка, </a:t>
            </a:r>
            <a:r>
              <a:rPr lang="ru-RU" sz="3400" dirty="0" err="1" smtClean="0"/>
              <a:t>массажеров</a:t>
            </a:r>
            <a:r>
              <a:rPr lang="ru-RU" sz="3400" dirty="0" smtClean="0"/>
              <a:t>, </a:t>
            </a:r>
            <a:r>
              <a:rPr lang="ru-RU" sz="3400" dirty="0" err="1" smtClean="0"/>
              <a:t>игрушек-антистрессов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28728" y="1643050"/>
            <a:ext cx="5643602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bg1"/>
                </a:solidFill>
              </a:rPr>
              <a:t>2. этап. Реализация проекта  (8 недель)</a:t>
            </a:r>
            <a:endParaRPr lang="ru-RU" sz="28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151</TotalTime>
  <Words>602</Words>
  <Application>Microsoft Office PowerPoint</Application>
  <PresentationFormat>Экран (4:3)</PresentationFormat>
  <Paragraphs>136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Литейная</vt:lpstr>
      <vt:lpstr>Проект по обогащению предметно-пространственной среды в младшей группе «Уголок уединения»</vt:lpstr>
      <vt:lpstr>Участники проекта    </vt:lpstr>
      <vt:lpstr>Срок реализации проекта</vt:lpstr>
      <vt:lpstr>Актуальность проекта</vt:lpstr>
      <vt:lpstr>Цель проекта</vt:lpstr>
      <vt:lpstr>Задачи проекта</vt:lpstr>
      <vt:lpstr>Ожидаемые конечные результаты проекта</vt:lpstr>
      <vt:lpstr>Планирование работы над проектом</vt:lpstr>
      <vt:lpstr>Планирование работы над проектом</vt:lpstr>
      <vt:lpstr>Планирование работы над проектом</vt:lpstr>
      <vt:lpstr>Материально-техническая обеспеченность проекта</vt:lpstr>
      <vt:lpstr>Ответственные за проект</vt:lpstr>
      <vt:lpstr>Ответственные за проект</vt:lpstr>
      <vt:lpstr>Ответственные за проект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по обогащению предметно-пространственной среды в младшей группе «Уголок уединения»</dc:title>
  <dc:creator>SAMSUNG R425</dc:creator>
  <cp:lastModifiedBy>SAMSUNG R425</cp:lastModifiedBy>
  <cp:revision>16</cp:revision>
  <dcterms:created xsi:type="dcterms:W3CDTF">2018-11-05T14:34:50Z</dcterms:created>
  <dcterms:modified xsi:type="dcterms:W3CDTF">2018-11-05T17:06:09Z</dcterms:modified>
</cp:coreProperties>
</file>