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71" r:id="rId13"/>
    <p:sldId id="263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661F8-8289-4FF9-BF07-C35BAED29457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F67182-A5AE-44A2-A5BE-60CFFCB34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644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F67182-A5AE-44A2-A5BE-60CFFCB346B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039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5876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Муниципальное Бюджетное Дошкольное Образовательное Учреждение города  Нефтеюганска «Детский сад №5 «Ивушка»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700808"/>
            <a:ext cx="8096200" cy="4968552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500" dirty="0" smtClean="0"/>
              <a:t> </a:t>
            </a:r>
            <a:r>
              <a:rPr lang="ru-RU" sz="3500" dirty="0"/>
              <a:t>П</a:t>
            </a:r>
            <a:r>
              <a:rPr lang="ru-RU" sz="3500" dirty="0" smtClean="0"/>
              <a:t>роект </a:t>
            </a:r>
            <a:r>
              <a:rPr lang="ru-RU" sz="3500" dirty="0" smtClean="0"/>
              <a:t>на тему </a:t>
            </a:r>
          </a:p>
          <a:p>
            <a:pPr algn="ctr"/>
            <a:r>
              <a:rPr lang="ru-RU" sz="3500" dirty="0" smtClean="0"/>
              <a:t>«Правила дорожного движения» 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r"/>
            <a:r>
              <a:rPr lang="ru-RU" dirty="0" smtClean="0"/>
              <a:t>Подготовила:  </a:t>
            </a:r>
          </a:p>
          <a:p>
            <a:pPr algn="r"/>
            <a:r>
              <a:rPr lang="ru-RU" dirty="0" smtClean="0"/>
              <a:t>воспитатель </a:t>
            </a:r>
            <a:r>
              <a:rPr lang="ru-RU" dirty="0" smtClean="0"/>
              <a:t>Игнатова </a:t>
            </a:r>
            <a:r>
              <a:rPr lang="ru-RU" dirty="0" smtClean="0"/>
              <a:t>Юлия Павловна</a:t>
            </a:r>
            <a:endParaRPr lang="ru-RU" dirty="0" smtClean="0"/>
          </a:p>
          <a:p>
            <a:pPr algn="r"/>
            <a:r>
              <a:rPr lang="ru-RU" dirty="0" smtClean="0"/>
              <a:t> </a:t>
            </a:r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Нефтеюганск 2018</a:t>
            </a:r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4474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лия игнатова\Desktop\документы 2018\пдд\IMG-66409d37284408570408d0caa1e0c72c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495156"/>
            <a:ext cx="5663952" cy="32036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юлия игнатова\Desktop\документы 2018\пдд\IMG-751f682ba9fc7e7561c6063f133f4215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158462" cy="55446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16016" y="908720"/>
            <a:ext cx="4104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  <a:latin typeface="+mj-lt"/>
              </a:rPr>
              <a:t>Я соблюдаю правила 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+mj-lt"/>
              </a:rPr>
              <a:t>дорожного движения</a:t>
            </a:r>
            <a:endParaRPr lang="ru-RU" sz="28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65448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юлия игнатова\Desktop\документы 2018\пдд\IMG-f5e6410a86a75c6317ac14e094cd2c10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905418" cy="5207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C:\Users\юлия игнатова\Desktop\фото\image-0-02-05-88d64b5af7ceb820562e1312601cd9fb8a40ee3231548ed01c2ce3cc15b683ef-V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325283"/>
            <a:ext cx="5940425" cy="4455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6099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юлия игнатова\Desktop\Новая папка\IMG_14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530040" y="1330240"/>
            <a:ext cx="5676418" cy="42573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юлия игнатова\Desktop\Новая папка\IMG_14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98088" y="1410624"/>
            <a:ext cx="5689350" cy="41094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530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7504" y="2743200"/>
            <a:ext cx="8856984" cy="2269976"/>
          </a:xfrm>
        </p:spPr>
        <p:txBody>
          <a:bodyPr/>
          <a:lstStyle/>
          <a:p>
            <a:pPr algn="ctr"/>
            <a:r>
              <a:rPr lang="ru-RU" dirty="0" smtClean="0"/>
              <a:t>Продукт проекта – ЛЭП бук «Детям знать положено» (совместная работа родителей и воспитателей группы).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Третий этап – заключительный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8069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ия игнатова\Desktop\Новая папка\IMG_14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281453" cy="6048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503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юлия игнатова\Desktop\Новая папка\IMG_14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8568952" cy="6146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441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юлия игнатова\Desktop\Новая папка\IMG_147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12968" cy="6264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964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Благодарю за внимание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50844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323528" y="2636912"/>
            <a:ext cx="8712968" cy="40324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	Проект посвящен актуальной проблеме – обучению детей дошкольного возраста правилам дорожного движения. С самого раннего возраста необходимо учить детей безопасному поведению на улицах, дорогах, в транспорте. Детский сад является самой	 первой ступенью в системе непрерывного образования, поэтому особое внимание уделяется обучению детей правилам дорожного движения. 	Внимателен ли ребенок на улице? Знает ли он правила поведения на улице, в транспорте? Применяет ли на практике он правила дорожного движения? Умеет ли ребенок быть осторожным и осмотрительным?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0749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71600" y="2924944"/>
            <a:ext cx="7123113" cy="2016224"/>
          </a:xfrm>
        </p:spPr>
        <p:txBody>
          <a:bodyPr>
            <a:normAutofit/>
          </a:bodyPr>
          <a:lstStyle/>
          <a:p>
            <a:r>
              <a:rPr lang="ru-RU" dirty="0" smtClean="0"/>
              <a:t>Дать первичные знания о правилах поведения на дороге; познакомить с сигналами светофора и пешеходным переходом.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008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512" y="2492896"/>
            <a:ext cx="8784976" cy="4365104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dirty="0"/>
              <a:t>С</a:t>
            </a:r>
            <a:r>
              <a:rPr lang="ru-RU" dirty="0" smtClean="0"/>
              <a:t>оздавать условия для сознательного изучения детьми правил дорожного движения;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Познакомить детей со значением дорожных знаков, способствовать умению детей понимать схематическое изображение для правильной ориентации на улицах и дорогах;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Развивать способность практически применять полученные знания в дорожно-транспортной среде;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Воспитывать в детях грамотных пешеходов;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Закрепить знания о работе светофора.</a:t>
            </a:r>
          </a:p>
          <a:p>
            <a:pPr marL="457200" indent="-457200">
              <a:buFont typeface="Arial" pitchFamily="34" charset="0"/>
              <a:buChar char="•"/>
            </a:pPr>
            <a:endParaRPr lang="ru-RU" dirty="0" smtClean="0"/>
          </a:p>
          <a:p>
            <a:pPr marL="457200" indent="-457200">
              <a:buFontTx/>
              <a:buChar char="-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7981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7504" y="2743200"/>
            <a:ext cx="8928992" cy="3926160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Усвоение детьми знаний, представлений о правилах дорожного движения: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Повышение уровня ответственности за безопасность жизни;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Развитие у детей активности, самостоятельности, самосознания;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Обогащение словарного запаса детей новыми словами: автодорога, проезжая часть, тротуар, пешеходная дорожка, пешеход, пассажир, пешеходные переход, перекресток, светофор, </a:t>
            </a:r>
            <a:r>
              <a:rPr lang="ru-RU" dirty="0"/>
              <a:t>д</a:t>
            </a:r>
            <a:r>
              <a:rPr lang="ru-RU" dirty="0" smtClean="0"/>
              <a:t>орожные знаки.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Ожидаемые результаты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548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3068960"/>
            <a:ext cx="8712968" cy="3528392"/>
          </a:xfrm>
        </p:spPr>
        <p:txBody>
          <a:bodyPr/>
          <a:lstStyle/>
          <a:p>
            <a:pPr algn="ctr"/>
            <a:r>
              <a:rPr lang="ru-RU" dirty="0">
                <a:latin typeface="+mj-lt"/>
                <a:cs typeface="Times New Roman" panose="02020603050405020304" pitchFamily="18" charset="0"/>
              </a:rPr>
              <a:t>определение проблемы, цели, задач проекта - изучение методической литературы - пополнение развивающей среды - составление плана проектной </a:t>
            </a:r>
            <a:r>
              <a:rPr lang="ru-RU" dirty="0" smtClean="0">
                <a:latin typeface="+mj-lt"/>
                <a:cs typeface="Times New Roman" panose="02020603050405020304" pitchFamily="18" charset="0"/>
              </a:rPr>
              <a:t>деятельности.</a:t>
            </a:r>
            <a:endParaRPr lang="ru-RU" dirty="0">
              <a:latin typeface="+mj-lt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 этап – подготовительный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692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79512" y="2743200"/>
            <a:ext cx="8784976" cy="385415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Организация центра по ПДД в группе, информация для детей и родителей, художественная литература.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Беседы – выявление у детей уже имеющихся знаний и представлений.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Целевые прогулки – наблюдение за пешеходами, за движением разных видов транспорта.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dirty="0" smtClean="0"/>
              <a:t>Проблемные ситуации – выявление представлений детей о типичных опасных ситуациях и действиях в них.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Второй этап – основной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393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Беседы и консультации для родителей</a:t>
            </a:r>
            <a:endParaRPr lang="ru-RU" sz="3200" dirty="0"/>
          </a:p>
        </p:txBody>
      </p:sp>
      <p:pic>
        <p:nvPicPr>
          <p:cNvPr id="5" name="Рисунок 4" descr="C:\Users\юлия игнатова\Desktop\пдд\20171128_15341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703033"/>
            <a:ext cx="5648125" cy="297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юлия игнатова\Desktop\пдд\20171128_15355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556792"/>
            <a:ext cx="576064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0130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лия игнатова\Desktop\документы 2018\пдд\20171128_1537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3212976"/>
            <a:ext cx="5760640" cy="3509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юлия игнатова\Desktop\документы 2018\пдд\IMG-bda58ac6b69f56fa116f1f9334908ded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502" y="168355"/>
            <a:ext cx="4605724" cy="64289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5" y="980728"/>
            <a:ext cx="40324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Целевые прогулки и </a:t>
            </a:r>
          </a:p>
          <a:p>
            <a:r>
              <a:rPr lang="ru-RU" sz="3200" dirty="0" smtClean="0">
                <a:solidFill>
                  <a:schemeClr val="tx2"/>
                </a:solidFill>
              </a:rPr>
              <a:t>сюжетно-ролевые игры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9594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177</TotalTime>
  <Words>291</Words>
  <Application>Microsoft Office PowerPoint</Application>
  <PresentationFormat>Экран (4:3)</PresentationFormat>
  <Paragraphs>47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Обычная</vt:lpstr>
      <vt:lpstr>Муниципальное Бюджетное Дошкольное Образовательное Учреждение города  Нефтеюганска «Детский сад №5 «Ивушка»</vt:lpstr>
      <vt:lpstr>Актуальность</vt:lpstr>
      <vt:lpstr>Цель</vt:lpstr>
      <vt:lpstr>Задачи</vt:lpstr>
      <vt:lpstr>Ожидаемые результаты</vt:lpstr>
      <vt:lpstr>Первый этап – подготовительный </vt:lpstr>
      <vt:lpstr>Второй этап – основной </vt:lpstr>
      <vt:lpstr>Беседы и консультации для родителей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Третий этап – заключительный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города  Нефтеюганска «Детский сад №5 «Ивушка»</dc:title>
  <dc:creator>юлия игнатова</dc:creator>
  <cp:lastModifiedBy>юлия игнатова</cp:lastModifiedBy>
  <cp:revision>17</cp:revision>
  <dcterms:created xsi:type="dcterms:W3CDTF">2018-09-11T09:34:40Z</dcterms:created>
  <dcterms:modified xsi:type="dcterms:W3CDTF">2018-09-20T09:34:19Z</dcterms:modified>
</cp:coreProperties>
</file>