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86" r:id="rId5"/>
    <p:sldId id="287" r:id="rId6"/>
    <p:sldId id="288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90" r:id="rId27"/>
    <p:sldId id="291" r:id="rId28"/>
    <p:sldId id="292" r:id="rId29"/>
    <p:sldId id="293" r:id="rId30"/>
    <p:sldId id="294" r:id="rId31"/>
    <p:sldId id="295" r:id="rId32"/>
    <p:sldId id="297" r:id="rId33"/>
    <p:sldId id="300" r:id="rId34"/>
    <p:sldId id="289" r:id="rId35"/>
    <p:sldId id="283" r:id="rId36"/>
    <p:sldId id="298" r:id="rId37"/>
    <p:sldId id="299" r:id="rId3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0937653.jpg"/>
          <p:cNvPicPr>
            <a:picLocks noChangeAspect="1"/>
          </p:cNvPicPr>
          <p:nvPr/>
        </p:nvPicPr>
        <p:blipFill>
          <a:blip r:embed="rId2" cstate="print"/>
          <a:srcRect r="135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22860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Евпаторийский военный детский клинический санаторий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Министерства обороны Российской Федерации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5410200"/>
            <a:ext cx="350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 категории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Вилулаева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Н.С.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2590800"/>
            <a:ext cx="396240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Тематическая консультация для родителей «Кинетический песок как средство снятия </a:t>
            </a:r>
            <a:r>
              <a:rPr lang="ru-RU" sz="2400" b="1" spc="150" dirty="0" err="1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психоэмоционального</a:t>
            </a:r>
            <a:r>
              <a:rPr lang="ru-RU" sz="2400" b="1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 напряжения у детей»</a:t>
            </a:r>
            <a:endParaRPr lang="ru-RU" sz="2400" b="1" cap="none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rcRect r="75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209800"/>
            <a:ext cx="7696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Песок – это удивительный материал для детских игр!</a:t>
            </a:r>
            <a:endParaRPr lang="ru-RU" sz="60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693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272677"/>
            <a:ext cx="899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Именно игра помогает детям строить отношения с внешним миром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3352800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Что нужно для песочной терапии?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81600" cy="3886200"/>
          </a:xfrm>
          <a:prstGeom prst="rect">
            <a:avLst/>
          </a:prstGeom>
        </p:spPr>
      </p:pic>
      <p:pic>
        <p:nvPicPr>
          <p:cNvPr id="3" name="Рисунок 2" descr="24ff98f9b35a24ef43317e34aee630e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1F1"/>
              </a:clrFrom>
              <a:clrTo>
                <a:srgbClr val="F3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3048000"/>
            <a:ext cx="5486400" cy="3657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7600" y="457200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Контейнер для песка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3352800"/>
            <a:ext cx="6553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Коллекция миниатюрных фигурок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94392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953000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Хищные и травоядные животные птицы и насекомые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4679035" cy="3505200"/>
          </a:xfrm>
          <a:prstGeom prst="rect">
            <a:avLst/>
          </a:prstGeom>
        </p:spPr>
      </p:pic>
      <p:pic>
        <p:nvPicPr>
          <p:cNvPr id="3" name="Рисунок 2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905000"/>
            <a:ext cx="4063999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4191000"/>
            <a:ext cx="746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Различные здания и транспорт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2895600"/>
            <a:ext cx="777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Дополните всё это камнями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2514600"/>
            <a:ext cx="8001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Предложите ребёнку выбрать героев и построить их страну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jpeg"/>
          <p:cNvPicPr>
            <a:picLocks noChangeAspect="1"/>
          </p:cNvPicPr>
          <p:nvPr/>
        </p:nvPicPr>
        <p:blipFill>
          <a:blip r:embed="rId2" cstate="print"/>
          <a:srcRect b="868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838200"/>
            <a:ext cx="8305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Попросите ребёнка рассказать Вам про его страну и всех жителей. Что они любят, чем занимаются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7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248400" y="3505200"/>
            <a:ext cx="2528627" cy="3176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81000" y="381000"/>
            <a:ext cx="6858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снятие психоэмоционального напряжения.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  песочной терапии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ориентированы на то, чтобы помочь ребенку: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развить более позитивную Я - концепцию;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развить самооценку;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обрести веру в себя;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овладеть чувством контроля;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стать более ответственным в своих действиях и поступках;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научиться выражать свои мысли, чувства и эмоциональные переживания;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научить способам самовыражения.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2057400"/>
            <a:ext cx="8686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Старайтесь не давать оценку, и задавать эмоционально – нейтральные вопросы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ChangeAspect="1"/>
          </p:cNvPicPr>
          <p:nvPr/>
        </p:nvPicPr>
        <p:blipFill>
          <a:blip r:embed="rId2" cstate="print"/>
          <a:srcRect r="19541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352800"/>
            <a:ext cx="8763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Поиграйте с малышом в его мире, понаблюдайте за судьбой его героев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2438400"/>
            <a:ext cx="845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Неожиданно для себя Вы вдруг можете получить ключ к разгадке детских тайн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9379-edit_0.jpg"/>
          <p:cNvPicPr>
            <a:picLocks noChangeAspect="1"/>
          </p:cNvPicPr>
          <p:nvPr/>
        </p:nvPicPr>
        <p:blipFill>
          <a:blip r:embed="rId2" cstate="print"/>
          <a:srcRect r="922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09800"/>
            <a:ext cx="8610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В подносе с  песком переживания ребёнка, его тревоги, надежды и внутренние конфликты обретают зримую форму</a:t>
            </a:r>
            <a:endParaRPr lang="ru-RU" sz="54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781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1371600"/>
            <a:ext cx="7620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Вы можете узнать в этих фигурках себя и обраться к тому неизвестному, что есть в нас самих</a:t>
            </a:r>
            <a:endParaRPr lang="ru-RU" sz="6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91-2827-thickbox.jpg"/>
          <p:cNvPicPr>
            <a:picLocks noChangeAspect="1"/>
          </p:cNvPicPr>
          <p:nvPr/>
        </p:nvPicPr>
        <p:blipFill>
          <a:blip r:embed="rId2" cstate="print"/>
          <a:srcRect l="14737" r="14737" b="5556"/>
          <a:stretch>
            <a:fillRect/>
          </a:stretch>
        </p:blipFill>
        <p:spPr>
          <a:xfrm>
            <a:off x="304800" y="228600"/>
            <a:ext cx="3723939" cy="472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38600" y="1295400"/>
            <a:ext cx="4876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Понять – это значит, сделать первый шаг к изменениям.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22860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Познавательные игры с кинетическим песком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762000"/>
            <a:ext cx="777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Учить с формы с помощью кинетического песка – одно удовольствие. Формы вылепить просто, например, с помощью фигурок.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8tf69oJV3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1905000"/>
            <a:ext cx="54864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9600" y="457200"/>
            <a:ext cx="7924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Штампы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обожают делать отпечатки, они могут быть различными, а также можно использовать буквы для составления несложных слов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s://pp.vk.me/c624123/v624123783/a484/UMN71EIh5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057400"/>
            <a:ext cx="5831577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2400" y="457200"/>
            <a:ext cx="876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Отгадай загадку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Загадать загадку, а отгадку закопать в песок т.е. игрушку</a:t>
            </a:r>
          </a:p>
        </p:txBody>
      </p:sp>
      <p:pic>
        <p:nvPicPr>
          <p:cNvPr id="48130" name="Picture 2" descr="https://pp.vk.me/c624123/v624123783/a457/AT1pl1DnJ3k.jpg"/>
          <p:cNvPicPr>
            <a:picLocks noChangeAspect="1" noChangeArrowheads="1"/>
          </p:cNvPicPr>
          <p:nvPr/>
        </p:nvPicPr>
        <p:blipFill>
          <a:blip r:embed="rId3" cstate="print"/>
          <a:srcRect l="33320" t="20370" r="4975" b="7407"/>
          <a:stretch>
            <a:fillRect/>
          </a:stretch>
        </p:blipFill>
        <p:spPr bwMode="auto">
          <a:xfrm>
            <a:off x="3124200" y="1600200"/>
            <a:ext cx="5470769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3400" y="304800"/>
            <a:ext cx="792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Печенье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Возьмите специальную форму и «напеките» вкусное печенье папе на ужин. Если есть лишние час-два, то не поленитесь сделать ребёнку из старой коробки духовой шкаф — пусть всё будет по-настоящему!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s://pp.vk.me/c624123/v624123783/a445/mYyEDZ7-p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828800"/>
            <a:ext cx="6174611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7400" y="6096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Самая лучшая игрушка для детей – кучка песка!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К.Д. Ушинский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76400"/>
            <a:ext cx="8305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Впервые принцип "песочная терапия" был предложен Карлом Густавом Юнгом, психотерапевтом. По его мнению, этот текучий материал символизирует жизнь во вселенной, а отдельные песчинки - это люди и другие живые существа.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Песок - идеальная развивающая среда, где можно творить без страха, что-либо сломать или испортить.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Основополагающая идея песочной терапии заключается в том, что ребенок, перенося на плоскость песочницы свои фантазии и переживания, может контролировать самостоятельно свои побуждения, выражая их в символической форме.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5800" y="304800"/>
            <a:ext cx="7620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Буквы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 буквы? И снова вам поможет кинетический песок. Из него легко и просто моделировать, поэтому обязательно потренируйтесь. Весьма увлекательно вылепливать букву и тренировать варианты их произношения.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https://pp.vk.me/c624123/v624123783/a43c/nqtet0ZsuT0.jpg"/>
          <p:cNvPicPr>
            <a:picLocks noChangeAspect="1" noChangeArrowheads="1"/>
          </p:cNvPicPr>
          <p:nvPr/>
        </p:nvPicPr>
        <p:blipFill>
          <a:blip r:embed="rId3" cstate="print"/>
          <a:srcRect l="50340" t="7682" r="9558" b="9096"/>
          <a:stretch>
            <a:fillRect/>
          </a:stretch>
        </p:blipFill>
        <p:spPr bwMode="auto">
          <a:xfrm>
            <a:off x="3352800" y="1676400"/>
            <a:ext cx="35814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" y="304800"/>
            <a:ext cx="830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Простой способ научить ребёнка пользоваться ножом. Представьте, что песок — это сливочное масло или хлеб, и приступайте. К слову, режется этот волшебный песок просто замечательно! Лучше использовать пластиковый нож.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s://pp.vk.me/c624123/v624123783/a460/HiI4KWdp1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057400"/>
            <a:ext cx="6174612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1000" y="304800"/>
            <a:ext cx="830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Платочки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Предложить ребенку украсить платочек для куклы, для примера показав, как украсил сам взрослый.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Украшать платочек можно с помощью печаток, стек, палочек.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Взрослый должен обращать внимание на расположение узоров.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www.maam.ru/upload/blogs/detsad-423193-1460625062.jpg"/>
          <p:cNvPicPr>
            <a:picLocks noChangeAspect="1" noChangeArrowheads="1"/>
          </p:cNvPicPr>
          <p:nvPr/>
        </p:nvPicPr>
        <p:blipFill>
          <a:blip r:embed="rId3" cstate="print"/>
          <a:srcRect t="27272" r="27704"/>
          <a:stretch>
            <a:fillRect/>
          </a:stretch>
        </p:blipFill>
        <p:spPr bwMode="auto">
          <a:xfrm>
            <a:off x="2971800" y="2133600"/>
            <a:ext cx="5334000" cy="4022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304800"/>
            <a:ext cx="861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сделать «Лунный песок» самим?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1" i="0" u="sng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Рецепт «Лунного Песка»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 потребуются: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стакана просеянного песка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стакана крахмала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стакан воды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это надо тщательно перемешать и все, чудо-песок готов! Если он немного подсохнет, его надо покрошить пальцами и добавить немного воды.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он получился цветным, для основы можно взять разноцветный песок для аквариумов.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работы с таким песком подойдут обычные и формочки для песка, и различный бросовый материал — крышечки, баночки  от йогурта, нижняя, средняя и верхняя части пластиковых бутылок разного размера, рельефная упаковка от игрушек из прозрачного пластика, формы для отливки из гипса из наборов для творчества и т.д.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Приятного Вам творчества!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унный песок для детского творчеств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6096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57200" y="577334"/>
            <a:ext cx="82296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терапии с кинетическим песком: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помнить, что полученные результаты индивидуальны и зависят от целей, поставленных в начале занятий песочной терапией.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Улучшится общее эмоциональное состояние ребенка;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6868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Уйдут страхи, негативные эмоции, переживания;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6868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воображения, творческого потенциала;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6868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мышления, речи, памяти, внимания, мелкой моторики;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6868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самооценки и уверенности в себе;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6868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Улучшение взаимоотношений со  сверстниками.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4800" y="533400"/>
            <a:ext cx="8610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https://yandex.ru/images/search?source=wiz&amp;img_url=http%3A%2F%2Fwww.mamatyumen.ru%2Fuploads%2Fpages%2Fpages-EMNRb2Te3Z.jpg&amp;text=%D0%B8%D0%B3%D1%80%D1%8B%20%D1%81%20%D0%BA%D0%B8%D0%BD%D0%B5%D1%82%D0%B8%D1%87%D0%B5%D1%81%D0%BA%D0%B8%D0%BC%20%D0%BF%D0%B5%D1%81%D0%BA%D0%BE%D0%BC&amp;noreask=1&amp;pos=14&amp;lr=50&amp;rpt=simage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2286000"/>
            <a:ext cx="838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file:///C:/Users/%D0%9E%D0%BA%D1%81%D0%B0%D0%BD%D0%B0/Documents/8tf69oJV3F4.jpg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1000" y="3048000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http://images.ru.prom.st/73641271_w640_h2048_556.jpg?PIMAGE_ID=73641271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1000" y="35052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https://pp.vk.me/c624123/v624123783/a48c/8tf69oJV3F4.jpg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81000" y="3962400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https://pp.vk.me/c624123/v624123783/a460/HiI4KWdp1DI.jpg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0" y="4419600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https://pp.vk.me/c624123/v624123783/a484/UMN71EIh5AM.jpg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1000" y="4800600"/>
            <a:ext cx="769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https://pp.vk.me/c624123/v624123783/a457/AT1pl1DnJ3k.jpg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81000" y="51816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https://pp.vk.me/c624123/v624123783/a445/mYyEDZ7-pms.jpg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1000" y="5562600"/>
            <a:ext cx="739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en-US" dirty="0" smtClean="0"/>
              <a:t>https://pp.vk.me/c624123/v624123783/a43c/nqtet0ZsuT0.jpg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1000" y="5943600"/>
            <a:ext cx="876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https://yandex.ru/images/search?text=</a:t>
            </a:r>
            <a:r>
              <a:rPr lang="ru-RU" dirty="0" smtClean="0"/>
              <a:t>кинетический%20песок%20картинки&amp;</a:t>
            </a:r>
            <a:r>
              <a:rPr lang="en-US" dirty="0" err="1" smtClean="0"/>
              <a:t>noreask</a:t>
            </a:r>
            <a:r>
              <a:rPr lang="en-US" dirty="0" smtClean="0"/>
              <a:t>=1&amp;lr=50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09600" y="152400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Ссылки на картинки: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457200"/>
            <a:ext cx="8610600" cy="569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 и характеристики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Кинетический песок на 98% состоит из обычного кварцевого песка и на 2% - из силиконового полимера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который применяется в пищевой промышленности в качестве добавки (Е 900).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Благодаря присутствию специального силиконового связующего, обволакивающего частицы и соединяющего их,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кинетический песок обладает высокими показателями сыпучести и формируемости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характеризуется одновременно плотной и пористой консистенцией.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Будучи свободно насыпанным, этот материал выглядит пушистым, рыхлым и приятен на ощупь.  При резком сжатии и уплотнении объем кинетического песка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уменьшается почти в 2 раза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Образовавшаяся в результате внешнего воздействия форма сохраняется в течение длительного времени.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52400" y="448508"/>
            <a:ext cx="8763000" cy="544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Санитарно-гигиенические характеристики: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Кинетический песок, несмотря на наличие силиконового связующего, не липнет к рукам и одежде;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Силиконовая составляющая песка не высыхает со временем, поэтому он постоянно остается «влажным на ощупь»;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Просыпанный на пол песок не разлетается на отдельные частицы, а сохраняется в виде компактной массы, которую легко собрать и использовать повторно;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Кинетическим песком практически невозможно засорить глаза;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Песок не поддерживает развитие микроорганизмов и не имеет запаха, нетоксичен, не вызывает аллергии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Продукт не боится воды и в случае смачивания после просушки сохраняет прежние свойства.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 случае неосторожного заглатывания песка (что не рекомендуется) силикон и кварц не взаимодействуют с желудочным соком и через определенное время выходят из организма естественным путем, не вызывая дискомфорта.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Не требует специальных условий хранения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2-012-Ekologicheskoe-vospitanie-mladshikh-shkolnik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28600" y="381000"/>
            <a:ext cx="8686800" cy="544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полезен кинетический песок для детей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Перечислим основные полезные свойства кинетического песка: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Игры с песком помогают развивать мелкую моторику рук;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 процессе игры с кинетическим песком, имеющим своеобразную текстуру, у детей развивается тактильная чувствительность;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Занятия в песочнице способствуют развитию творческого воображения;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Манипуляции с песком оказывают благотворное влияние на эмоциональное состояние ребенка, помогает раскрепоститься и приучает к концентрации внимания. Этот материал широко используется детскими психологами.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Игра с кинетическим песком даже в одиночку очень полезна и увлекательна, а в компании со сверстниками способствуют развитию элементарных навыков общения;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способствует коррекции асоциального поведения у дошкольников, снятию симптомов тревожности, гиперактивности, замкнутости, формированию умения выражать чувства, повышению самооценки и формированию уверенности в себе;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способствуют снятию психоэмоционального напряжения.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0" y="0"/>
            <a:ext cx="911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43000" y="533400"/>
            <a:ext cx="701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Песок – это удивительный и таинственный материал</a:t>
            </a:r>
            <a:endParaRPr lang="ru-RU" sz="60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381000"/>
            <a:ext cx="7162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</a:rPr>
              <a:t>Он обладает способностью притягивать человека - своей податливостью, способностью принимать любые формы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eg"/>
          <p:cNvPicPr>
            <a:picLocks noChangeAspect="1"/>
          </p:cNvPicPr>
          <p:nvPr/>
        </p:nvPicPr>
        <p:blipFill>
          <a:blip r:embed="rId2" cstate="print"/>
          <a:srcRect r="3448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3733800"/>
            <a:ext cx="716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К нему так приятно прикасаться</a:t>
            </a:r>
            <a:endParaRPr lang="ru-RU" sz="60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583</Words>
  <Application>Microsoft Office PowerPoint</Application>
  <PresentationFormat>Экран (4:3)</PresentationFormat>
  <Paragraphs>89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Вилулаева Н</dc:creator>
  <cp:lastModifiedBy>UseR</cp:lastModifiedBy>
  <cp:revision>31</cp:revision>
  <dcterms:created xsi:type="dcterms:W3CDTF">2016-04-27T03:13:31Z</dcterms:created>
  <dcterms:modified xsi:type="dcterms:W3CDTF">2019-01-21T19:48:48Z</dcterms:modified>
</cp:coreProperties>
</file>