
<file path=[Content_Types].xml><?xml version="1.0" encoding="utf-8"?>
<Types xmlns="http://schemas.openxmlformats.org/package/2006/content-types">
  <Default Extension="png" ContentType="image/png"/>
  <Default Extension="jpg_large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85" r:id="rId3"/>
    <p:sldId id="297" r:id="rId4"/>
    <p:sldId id="298" r:id="rId5"/>
    <p:sldId id="276" r:id="rId6"/>
    <p:sldId id="275" r:id="rId7"/>
    <p:sldId id="277" r:id="rId8"/>
    <p:sldId id="290" r:id="rId9"/>
    <p:sldId id="265" r:id="rId10"/>
    <p:sldId id="291" r:id="rId11"/>
    <p:sldId id="272" r:id="rId12"/>
    <p:sldId id="284" r:id="rId13"/>
    <p:sldId id="261" r:id="rId14"/>
    <p:sldId id="262" r:id="rId15"/>
    <p:sldId id="263" r:id="rId16"/>
    <p:sldId id="299" r:id="rId17"/>
    <p:sldId id="295" r:id="rId18"/>
    <p:sldId id="274" r:id="rId19"/>
    <p:sldId id="287" r:id="rId20"/>
    <p:sldId id="301" r:id="rId21"/>
    <p:sldId id="267" r:id="rId22"/>
    <p:sldId id="286" r:id="rId23"/>
    <p:sldId id="266" r:id="rId24"/>
    <p:sldId id="281" r:id="rId25"/>
    <p:sldId id="279" r:id="rId26"/>
    <p:sldId id="293" r:id="rId27"/>
    <p:sldId id="280" r:id="rId28"/>
    <p:sldId id="283" r:id="rId29"/>
    <p:sldId id="271" r:id="rId30"/>
    <p:sldId id="273" r:id="rId31"/>
    <p:sldId id="294" r:id="rId32"/>
    <p:sldId id="292" r:id="rId33"/>
    <p:sldId id="258" r:id="rId34"/>
    <p:sldId id="268" r:id="rId35"/>
    <p:sldId id="289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014" autoAdjust="0"/>
  </p:normalViewPr>
  <p:slideViewPr>
    <p:cSldViewPr snapToGrid="0">
      <p:cViewPr varScale="1">
        <p:scale>
          <a:sx n="41" d="100"/>
          <a:sy n="41" d="100"/>
        </p:scale>
        <p:origin x="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8A30C-2C4E-4B7A-AF06-3D0D2E7D56FC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2D191-484D-42A1-9686-6A5E9CD69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371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A2D191-484D-42A1-9686-6A5E9CD6990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995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263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63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407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217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859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057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63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60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691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40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230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5FE90-8D3A-4539-B6AD-508F74F9E0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1C063-D28C-459E-8AC3-2064B7BD6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414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_large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md-gazeta.ru/wp-content/uploads/2018/11/42796816_297357977527508_8716026295406735074_n-e1543407774412.jpg" TargetMode="External"/><Relationship Id="rId3" Type="http://schemas.openxmlformats.org/officeDocument/2006/relationships/hyperlink" Target="http://dagpravda.ru/wp-content/uploads/oldbitrix/rubriki_files/str/1_samur.jpg" TargetMode="External"/><Relationship Id="rId7" Type="http://schemas.openxmlformats.org/officeDocument/2006/relationships/hyperlink" Target="http://www.rgo.ru/sites/default/files/media/2015/05/foto_6_mogila_gmelina.jpg" TargetMode="External"/><Relationship Id="rId2" Type="http://schemas.openxmlformats.org/officeDocument/2006/relationships/hyperlink" Target="https://pbs.twimg.com/media/B_FHHYBUsAABiw8.jpg:larg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2.travelask.ru/system/images/files/001/196/744/wysiwyg/1.jpg?1537884948" TargetMode="External"/><Relationship Id="rId5" Type="http://schemas.openxmlformats.org/officeDocument/2006/relationships/hyperlink" Target="http://www.nat-geo.ru/upload/iblock/e5b/e5b7eecff0b0a49f369fd97b11055ad9.jpg" TargetMode="External"/><Relationship Id="rId10" Type="http://schemas.openxmlformats.org/officeDocument/2006/relationships/hyperlink" Target="http://i41-cdn.woman.ru/womanru/images/gallery/0/8/g_08dca97b5faf42a00da6d207fb2e2b0a_2_1400x1100.jpg?02" TargetMode="External"/><Relationship Id="rId4" Type="http://schemas.openxmlformats.org/officeDocument/2006/relationships/hyperlink" Target="https://avatars.mds.yandex.net/get-pdb/1384286/366f2ccc-2bc9-45fd-8a02-26caecf7b8b7/s1200?webp=false" TargetMode="External"/><Relationship Id="rId9" Type="http://schemas.openxmlformats.org/officeDocument/2006/relationships/hyperlink" Target="https://ds04.infourok.ru/uploads/ex/077b/000a8eca-018d2337/hello_html_m279a21c0.jpg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wikiway.com/upload/hl-photo/3d7/cd0/krepost_narin_kala_29.jpg" TargetMode="External"/><Relationship Id="rId13" Type="http://schemas.openxmlformats.org/officeDocument/2006/relationships/hyperlink" Target="https://dosaaf-ro05.ru/images/a-ismailov.png" TargetMode="External"/><Relationship Id="rId3" Type="http://schemas.openxmlformats.org/officeDocument/2006/relationships/hyperlink" Target="http://magspace.ru/uploads/2016/10/27/auto_08-405.jpg" TargetMode="External"/><Relationship Id="rId7" Type="http://schemas.openxmlformats.org/officeDocument/2006/relationships/hyperlink" Target="https://b1.filmpro.ru/c/210220.700xp.jpg" TargetMode="External"/><Relationship Id="rId12" Type="http://schemas.openxmlformats.org/officeDocument/2006/relationships/hyperlink" Target="https://inari.pro/images/image/83/89/watermarked/8a31ebe655c8e5dccb0d0ee8c14fc7bc3c9a511a.jpg" TargetMode="External"/><Relationship Id="rId2" Type="http://schemas.openxmlformats.org/officeDocument/2006/relationships/hyperlink" Target="https://prodji.ru/wp-content/uploads/2014/11/73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vatars.mds.yandex.net/get-pdb/195449/c4e369ca-2f63-430b-b410-2805139f7b35/s1200?webp=false" TargetMode="External"/><Relationship Id="rId11" Type="http://schemas.openxmlformats.org/officeDocument/2006/relationships/hyperlink" Target="http://tsortv.ru/wp-content/uploads/2018/01/anhil-marin.jpg" TargetMode="External"/><Relationship Id="rId5" Type="http://schemas.openxmlformats.org/officeDocument/2006/relationships/hyperlink" Target="https://nashzeleniymir.ru/wp-content/uploads/2016/08/&#1043;&#1102;&#1088;&#1079;&#1072;-&#1080;&#1083;&#1080;-&#1083;&#1077;&#1074;&#1072;&#1085;&#1090;&#1089;&#1082;&#1072;&#1103;-&#1075;&#1072;&#1076;&#1102;&#1082;&#1072;-&#1083;&#1072;&#1090;.-Macrovipera-lebetina.jpg" TargetMode="External"/><Relationship Id="rId10" Type="http://schemas.openxmlformats.org/officeDocument/2006/relationships/hyperlink" Target="https://upload.wikimedia.org/wikipedia/commons/3/3d/&#1043;._&#1050;&#1072;&#1089;&#1087;&#1080;&#1081;&#1089;&#1082;.png" TargetMode="External"/><Relationship Id="rId4" Type="http://schemas.openxmlformats.org/officeDocument/2006/relationships/hyperlink" Target="https://kurort.yuga.ru/media/34/24/2_pad20180802T154246__9r1k5wv.jpg" TargetMode="External"/><Relationship Id="rId9" Type="http://schemas.openxmlformats.org/officeDocument/2006/relationships/hyperlink" Target="http://izber.narod.ru/x_555db298.jpg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cdn.postnews.ru/files/a85414c304ea264df568dece5131e3da1af6b5a268125a5f3cae17076858c094.jpg" TargetMode="External"/><Relationship Id="rId3" Type="http://schemas.openxmlformats.org/officeDocument/2006/relationships/hyperlink" Target="https://aftershock.news/sites/default/files/u4822/teasers/tolboev.jpg" TargetMode="External"/><Relationship Id="rId7" Type="http://schemas.openxmlformats.org/officeDocument/2006/relationships/hyperlink" Target="http://www.unn.ru/botanicus/images/gal/3.0532.jpg" TargetMode="External"/><Relationship Id="rId12" Type="http://schemas.openxmlformats.org/officeDocument/2006/relationships/hyperlink" Target="https://prodji.ru/wp-content/uploads/2014/11/731.jpg" TargetMode="External"/><Relationship Id="rId2" Type="http://schemas.openxmlformats.org/officeDocument/2006/relationships/hyperlink" Target="http://www.mr-kizilyurt.ru/files/85/c2/85c2ec7831a3431a85343a51adf094ee/photo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tihi.ru/pics/2013/05/31/10210.jpg" TargetMode="External"/><Relationship Id="rId11" Type="http://schemas.openxmlformats.org/officeDocument/2006/relationships/hyperlink" Target="https://dosaaf-ro05.ru/images/a-ismailov.png" TargetMode="External"/><Relationship Id="rId5" Type="http://schemas.openxmlformats.org/officeDocument/2006/relationships/hyperlink" Target="https://www.kavkaz-uzel.eu/system/uploads/article_image/image/0010/109562/main_image_wm_346_from_buf_23.jpg" TargetMode="External"/><Relationship Id="rId10" Type="http://schemas.openxmlformats.org/officeDocument/2006/relationships/hyperlink" Target="http://www.eng.rushydro.ru/upload/iblock/769/Gunibskaya-GES.JPG" TargetMode="External"/><Relationship Id="rId4" Type="http://schemas.openxmlformats.org/officeDocument/2006/relationships/hyperlink" Target="http://photocdn.photogoroda.com/source2/cn3159/r3630/c3642/10804005.jpg?v=20171213112136" TargetMode="External"/><Relationship Id="rId9" Type="http://schemas.openxmlformats.org/officeDocument/2006/relationships/hyperlink" Target="https://www.2do2go.ru/uploads/833d481ce8ea6fe38580955a80c72cd5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4350" y="1185862"/>
            <a:ext cx="95422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i="1" dirty="0" smtClean="0">
                <a:solidFill>
                  <a:srgbClr val="FF0000"/>
                </a:solidFill>
                <a:latin typeface="Franklin Gothic Medium" panose="020B0603020102020204" pitchFamily="34" charset="0"/>
              </a:rPr>
              <a:t>    Викторина</a:t>
            </a:r>
          </a:p>
          <a:p>
            <a:r>
              <a:rPr lang="ru-RU" sz="6000" i="1" dirty="0" smtClean="0">
                <a:solidFill>
                  <a:srgbClr val="FF0000"/>
                </a:solidFill>
                <a:latin typeface="Franklin Gothic Medium" panose="020B0603020102020204" pitchFamily="34" charset="0"/>
              </a:rPr>
              <a:t> «Люби и изучай</a:t>
            </a:r>
          </a:p>
          <a:p>
            <a:r>
              <a:rPr lang="ru-RU" sz="6000" i="1" dirty="0" smtClean="0">
                <a:solidFill>
                  <a:srgbClr val="FF0000"/>
                </a:solidFill>
                <a:latin typeface="Franklin Gothic Medium" panose="020B0603020102020204" pitchFamily="34" charset="0"/>
              </a:rPr>
              <a:t> родной Дагестан</a:t>
            </a:r>
            <a:r>
              <a:rPr lang="ru-RU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(для учащихся 5-11 классов)</a:t>
            </a:r>
            <a:endParaRPr lang="ru-RU" sz="3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0" y="4134118"/>
            <a:ext cx="487465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втор: учитель биологии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МКОУ «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овокаякентская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СОШ» 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с.Н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овокаякент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аякентский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Р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еспублика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агестан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Умалатова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авганият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ийбулатовна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5" name="Половина рамки 4"/>
          <p:cNvSpPr/>
          <p:nvPr/>
        </p:nvSpPr>
        <p:spPr>
          <a:xfrm rot="10800000" flipH="1">
            <a:off x="1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5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1651" y="359352"/>
            <a:ext cx="4726546" cy="29522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Название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кумыкского аула происходит от названия чугунного котла?</a:t>
            </a:r>
          </a:p>
        </p:txBody>
      </p:sp>
    </p:spTree>
    <p:extLst>
      <p:ext uri="{BB962C8B-B14F-4D97-AF65-F5344CB8AC3E}">
        <p14:creationId xmlns:p14="http://schemas.microsoft.com/office/powerpoint/2010/main" val="262403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90365" y="428807"/>
            <a:ext cx="5409126" cy="350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Назовите    самое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по площади озеро мира </a:t>
            </a:r>
          </a:p>
        </p:txBody>
      </p:sp>
      <p:sp>
        <p:nvSpPr>
          <p:cNvPr id="7" name="Прямоугольник 6"/>
          <p:cNvSpPr/>
          <p:nvPr/>
        </p:nvSpPr>
        <p:spPr>
          <a:xfrm rot="10800000" flipH="1" flipV="1">
            <a:off x="9684913" y="5943846"/>
            <a:ext cx="2730321" cy="1084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19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9207708" y="4738080"/>
            <a:ext cx="2984292" cy="937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Сулак</a:t>
            </a:r>
            <a:endParaRPr lang="ru-RU" sz="5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958"/>
            <a:ext cx="12192000" cy="6858000"/>
          </a:xfrm>
          <a:prstGeom prst="rect">
            <a:avLst/>
          </a:prstGeom>
        </p:spPr>
      </p:pic>
      <p:sp>
        <p:nvSpPr>
          <p:cNvPr id="13" name="Половина рамки 12"/>
          <p:cNvSpPr/>
          <p:nvPr/>
        </p:nvSpPr>
        <p:spPr>
          <a:xfrm flipH="1">
            <a:off x="1970468" y="-1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0" y="550552"/>
            <a:ext cx="5640948" cy="3008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самую полноводную реку Горного </a:t>
            </a:r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Дагестана?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186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7348" y="566031"/>
            <a:ext cx="5134379" cy="3008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i="1" dirty="0" smtClean="0"/>
              <a:t>     </a:t>
            </a:r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является главной рекой </a:t>
            </a:r>
            <a:r>
              <a:rPr lang="ru-RU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Юждага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663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8794" y="491940"/>
            <a:ext cx="5317606" cy="29370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гора является    самой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высокой в Дагестана?</a:t>
            </a:r>
          </a:p>
        </p:txBody>
      </p:sp>
    </p:spTree>
    <p:extLst>
      <p:ext uri="{BB962C8B-B14F-4D97-AF65-F5344CB8AC3E}">
        <p14:creationId xmlns:p14="http://schemas.microsoft.com/office/powerpoint/2010/main" val="349935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152" y="0"/>
            <a:ext cx="12282152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rot="10800000" flipH="1">
            <a:off x="-90152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1451" y="538987"/>
            <a:ext cx="4986951" cy="30625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   самую </a:t>
            </a:r>
            <a:r>
              <a:rPr lang="ru-RU" sz="4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высокую в Европе дюну?</a:t>
            </a:r>
          </a:p>
        </p:txBody>
      </p:sp>
    </p:spTree>
    <p:extLst>
      <p:ext uri="{BB962C8B-B14F-4D97-AF65-F5344CB8AC3E}">
        <p14:creationId xmlns:p14="http://schemas.microsoft.com/office/powerpoint/2010/main" val="340010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14322" y="544909"/>
            <a:ext cx="5992693" cy="28840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первую гидроэлектростанцию Дагестана</a:t>
            </a:r>
          </a:p>
        </p:txBody>
      </p:sp>
    </p:spTree>
    <p:extLst>
      <p:ext uri="{BB962C8B-B14F-4D97-AF65-F5344CB8AC3E}">
        <p14:creationId xmlns:p14="http://schemas.microsoft.com/office/powerpoint/2010/main" val="293271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291" y="898418"/>
            <a:ext cx="5457825" cy="5845282"/>
          </a:xfrm>
          <a:prstGeom prst="rect">
            <a:avLst/>
          </a:prstGeom>
        </p:spPr>
      </p:pic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5" name="Половина рамки 4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59593" y="554161"/>
            <a:ext cx="4786313" cy="31478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Назовите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 России, водрузившего Знамя Победы над Рейхстагом?</a:t>
            </a: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9058274" y="5121884"/>
            <a:ext cx="3400426" cy="368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3600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64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13" y="892003"/>
            <a:ext cx="6266577" cy="5745388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40459" y="389040"/>
            <a:ext cx="5103053" cy="32685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4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летчика-космонавта Дагестана</a:t>
            </a:r>
          </a:p>
        </p:txBody>
      </p:sp>
    </p:spTree>
    <p:extLst>
      <p:ext uri="{BB962C8B-B14F-4D97-AF65-F5344CB8AC3E}">
        <p14:creationId xmlns:p14="http://schemas.microsoft.com/office/powerpoint/2010/main" val="25465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094" y="932576"/>
            <a:ext cx="5276850" cy="5699839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0293" y="587772"/>
            <a:ext cx="5318508" cy="33518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endParaRPr lang="ru-RU" sz="3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 России дагестанца?</a:t>
            </a:r>
          </a:p>
        </p:txBody>
      </p:sp>
    </p:spTree>
    <p:extLst>
      <p:ext uri="{BB962C8B-B14F-4D97-AF65-F5344CB8AC3E}">
        <p14:creationId xmlns:p14="http://schemas.microsoft.com/office/powerpoint/2010/main" val="27813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634" y="1101742"/>
            <a:ext cx="7453313" cy="4986338"/>
          </a:xfrm>
          <a:prstGeom prst="rect">
            <a:avLst/>
          </a:prstGeom>
        </p:spPr>
      </p:pic>
      <p:sp>
        <p:nvSpPr>
          <p:cNvPr id="5" name="Половина рамки 4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47063" y="437684"/>
            <a:ext cx="4747036" cy="31297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Что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изображено на гербе Дагестана?</a:t>
            </a:r>
          </a:p>
        </p:txBody>
      </p:sp>
      <p:sp>
        <p:nvSpPr>
          <p:cNvPr id="8" name="Половина рамки 7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75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3" y="867508"/>
            <a:ext cx="6002041" cy="599049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249431" y="369331"/>
            <a:ext cx="5165532" cy="37712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олимпийскую чемпионку, обладательницу мировых рекордов в прыжках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шестом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14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263" y="804528"/>
            <a:ext cx="5758184" cy="593394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3117" y="426847"/>
            <a:ext cx="5360446" cy="35307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известную дагестанскую поэтессу</a:t>
            </a:r>
          </a:p>
        </p:txBody>
      </p:sp>
    </p:spTree>
    <p:extLst>
      <p:ext uri="{BB962C8B-B14F-4D97-AF65-F5344CB8AC3E}">
        <p14:creationId xmlns:p14="http://schemas.microsoft.com/office/powerpoint/2010/main" val="37240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663" y="902820"/>
            <a:ext cx="6105642" cy="5841515"/>
          </a:xfrm>
          <a:prstGeom prst="rect">
            <a:avLst/>
          </a:prstGeom>
        </p:spPr>
      </p:pic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2462" y="350659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42810" y="436076"/>
            <a:ext cx="5000690" cy="30705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Какое стихотворение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Гамзатова о войне стало самым знаменитым?</a:t>
            </a:r>
          </a:p>
        </p:txBody>
      </p:sp>
    </p:spTree>
    <p:extLst>
      <p:ext uri="{BB962C8B-B14F-4D97-AF65-F5344CB8AC3E}">
        <p14:creationId xmlns:p14="http://schemas.microsoft.com/office/powerpoint/2010/main" val="103182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18"/>
            <a:ext cx="12192000" cy="6858000"/>
          </a:xfrm>
          <a:prstGeom prst="rect">
            <a:avLst/>
          </a:prstGeom>
        </p:spPr>
      </p:pic>
      <p:sp>
        <p:nvSpPr>
          <p:cNvPr id="9" name="Половина рамки 8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оловина рамки 10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10355" y="476754"/>
            <a:ext cx="4900411" cy="29522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каком 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селе похоронен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Г. </a:t>
            </a: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Гмелин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2880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413" y="931506"/>
            <a:ext cx="5786437" cy="5400674"/>
          </a:xfrm>
          <a:prstGeom prst="rect">
            <a:avLst/>
          </a:prstGeom>
        </p:spPr>
      </p:pic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42875" y="557213"/>
            <a:ext cx="5286375" cy="32603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          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</a:p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вляется автором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повести «Хаджи –Мурат»?</a:t>
            </a:r>
          </a:p>
        </p:txBody>
      </p:sp>
    </p:spTree>
    <p:extLst>
      <p:ext uri="{BB962C8B-B14F-4D97-AF65-F5344CB8AC3E}">
        <p14:creationId xmlns:p14="http://schemas.microsoft.com/office/powerpoint/2010/main" val="356780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663" y="834410"/>
            <a:ext cx="6034764" cy="5972177"/>
          </a:xfrm>
          <a:prstGeom prst="rect">
            <a:avLst/>
          </a:prstGeom>
        </p:spPr>
      </p:pic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1447" y="347701"/>
            <a:ext cx="4932646" cy="31527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вошел в дагестанскую литературу под прозвищем «певец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 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10092265" y="6186312"/>
            <a:ext cx="2099734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69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242886" y="576766"/>
            <a:ext cx="5443539" cy="28808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Какого     называют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лакской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Жанной д </a:t>
            </a:r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Арк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82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0" y="916713"/>
            <a:ext cx="5860860" cy="5941288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rot="10800000" flipH="1">
            <a:off x="0" y="4550866"/>
            <a:ext cx="10221532" cy="2307134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96452" y="441102"/>
            <a:ext cx="4957189" cy="29878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Кому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поэтесс зашили рот за песни?</a:t>
            </a:r>
          </a:p>
        </p:txBody>
      </p:sp>
    </p:spTree>
    <p:extLst>
      <p:ext uri="{BB962C8B-B14F-4D97-AF65-F5344CB8AC3E}">
        <p14:creationId xmlns:p14="http://schemas.microsoft.com/office/powerpoint/2010/main" val="112686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974" y="757238"/>
            <a:ext cx="6037575" cy="6072926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 flipH="1">
            <a:off x="0" y="4112721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8189" y="517167"/>
            <a:ext cx="5978488" cy="32861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лезгинского поэта, получившего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прозвище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сирота»</a:t>
            </a:r>
          </a:p>
        </p:txBody>
      </p:sp>
    </p:spTree>
    <p:extLst>
      <p:ext uri="{BB962C8B-B14F-4D97-AF65-F5344CB8AC3E}">
        <p14:creationId xmlns:p14="http://schemas.microsoft.com/office/powerpoint/2010/main" val="14441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26252" y="386403"/>
            <a:ext cx="4884514" cy="27761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Назовите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самую большую рыбу Каспия</a:t>
            </a:r>
          </a:p>
        </p:txBody>
      </p:sp>
    </p:spTree>
    <p:extLst>
      <p:ext uri="{BB962C8B-B14F-4D97-AF65-F5344CB8AC3E}">
        <p14:creationId xmlns:p14="http://schemas.microsoft.com/office/powerpoint/2010/main" val="385315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970468" y="-1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53577" y="576330"/>
            <a:ext cx="5332823" cy="29878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Какой 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столицей Дагестана?</a:t>
            </a:r>
          </a:p>
        </p:txBody>
      </p:sp>
    </p:spTree>
    <p:extLst>
      <p:ext uri="{BB962C8B-B14F-4D97-AF65-F5344CB8AC3E}">
        <p14:creationId xmlns:p14="http://schemas.microsoft.com/office/powerpoint/2010/main" val="241083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576" y="0"/>
            <a:ext cx="6236677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3" y="543965"/>
            <a:ext cx="5955323" cy="6314035"/>
          </a:xfrm>
          <a:prstGeom prst="rect">
            <a:avLst/>
          </a:prstGeom>
        </p:spPr>
      </p:pic>
      <p:sp>
        <p:nvSpPr>
          <p:cNvPr id="7" name="Половина рамки 6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оловина рамки 7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79509" y="453812"/>
            <a:ext cx="5349754" cy="27037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ядовитые змеи встречаются в Дагестане?</a:t>
            </a:r>
          </a:p>
        </p:txBody>
      </p:sp>
    </p:spTree>
    <p:extLst>
      <p:ext uri="{BB962C8B-B14F-4D97-AF65-F5344CB8AC3E}">
        <p14:creationId xmlns:p14="http://schemas.microsoft.com/office/powerpoint/2010/main" val="7331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3"/>
            <a:ext cx="121920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096000" y="949824"/>
            <a:ext cx="5214364" cy="32053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Какого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представителя Арктики можно увидеть в Каспийском море?</a:t>
            </a:r>
          </a:p>
        </p:txBody>
      </p:sp>
    </p:spTree>
    <p:extLst>
      <p:ext uri="{BB962C8B-B14F-4D97-AF65-F5344CB8AC3E}">
        <p14:creationId xmlns:p14="http://schemas.microsoft.com/office/powerpoint/2010/main" val="42514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82152" y="501573"/>
            <a:ext cx="5375686" cy="3313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Какое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получили обнаруженные в Гунибе реликтовые березы?</a:t>
            </a:r>
          </a:p>
        </p:txBody>
      </p:sp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5" name="Половина рамки 4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73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9537" y="2193014"/>
            <a:ext cx="7711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https://pbs.twimg.com/media/B_FHHYBUsAABiw8.jpg:large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9537" y="2562346"/>
            <a:ext cx="78544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http://dagpravda.ru/wp-content/uploads/oldbitrix/rubriki_files/str/1_samur.jpg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 flipV="1">
            <a:off x="1289537" y="2980859"/>
            <a:ext cx="7854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avatars.mds.yandex.net/get-pdb/1384286/366f2ccc-2bc9-45fd-8a02-26caecf7b8b7/s1200?webp=false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9537" y="1519519"/>
            <a:ext cx="78544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www.nat-geo.ru/upload/iblock/e5b/e5b7eecff0b0a49f369fd97b11055ad9.jpg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9537" y="1101969"/>
            <a:ext cx="8557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s2.travelask.ru/system/images/files/001/196/744/wysiwyg/1.jpg?1537884948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289537" y="3638213"/>
            <a:ext cx="803476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s2.travelask.ru/system/images/files/001/196/744/wysiwyg/1.jpg?1537884948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1289537" y="3832403"/>
            <a:ext cx="79446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www.rgo.ru/sites/default/files/media/2015/05/foto_6_mogila_gmelina.jpg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89537" y="4219376"/>
            <a:ext cx="100567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md-gazeta.ru/wp-content/uploads/2018/11/42796816_297357977527508_8716026295406735074_n-e1543407774412.jpg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1289537" y="4751865"/>
            <a:ext cx="78370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ds04.infourok.ru/uploads/ex/077b/000a8eca-018d2337/hello_html_m279a21c0.jpg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i41-cdn.woman.ru/womanru/images/gallery/0/8/g_08dca97b5faf42a00da6d207fb2e2b0a_2_1400x1100.jpg?02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00188" y="635179"/>
            <a:ext cx="5849598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Источники информации:</a:t>
            </a:r>
          </a:p>
        </p:txBody>
      </p:sp>
    </p:spTree>
    <p:extLst>
      <p:ext uri="{BB962C8B-B14F-4D97-AF65-F5344CB8AC3E}">
        <p14:creationId xmlns:p14="http://schemas.microsoft.com/office/powerpoint/2010/main" val="429055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185" y="679938"/>
            <a:ext cx="77795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prodji.ru/wp-content/uploads/2014/11/731.jpg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8185" y="1049270"/>
            <a:ext cx="780586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http://magspace.ru/uploads/2016/10/27/auto_08-405.jpg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8185" y="1437967"/>
            <a:ext cx="81358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https://kurort.yuga.ru/media/34/24/2_pad20180802T154246__</a:t>
            </a:r>
            <a:r>
              <a:rPr lang="en-US" dirty="0" smtClean="0">
                <a:hlinkClick r:id="rId4"/>
              </a:rPr>
              <a:t>9r1k5wv.jpg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8185" y="1807298"/>
            <a:ext cx="8135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https://nashzeleniymir.ru/wp-content/uploads/2016/08/</a:t>
            </a:r>
            <a:r>
              <a:rPr lang="ru-RU" dirty="0">
                <a:hlinkClick r:id="rId5"/>
              </a:rPr>
              <a:t>Гюрза-или-</a:t>
            </a:r>
            <a:r>
              <a:rPr lang="ru-RU" dirty="0" err="1">
                <a:hlinkClick r:id="rId5"/>
              </a:rPr>
              <a:t>левантская</a:t>
            </a:r>
            <a:r>
              <a:rPr lang="ru-RU" dirty="0">
                <a:hlinkClick r:id="rId5"/>
              </a:rPr>
              <a:t>-гадюка-лат.-</a:t>
            </a:r>
            <a:r>
              <a:rPr lang="en-US" dirty="0" smtClean="0">
                <a:hlinkClick r:id="rId5"/>
              </a:rPr>
              <a:t>Macrovipera-lebetina.jpg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8185" y="2453629"/>
            <a:ext cx="8135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avatars.mds.yandex.net/get-pdb/195449/c4e369ca-2f63-430b-b410-2805139f7b35/s1200?webp=false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8185" y="3099959"/>
            <a:ext cx="7131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b1.filmpro.ru/c/210220.700xp.jpg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08185" y="3469291"/>
            <a:ext cx="81358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wikiway.com/upload/hl-photo/3d7/cd0/krepost_narin_kala_29.jpg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1008185" y="3726144"/>
            <a:ext cx="6948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izber.narod.ru/x_555db298.jpg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08183" y="4256668"/>
            <a:ext cx="813581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https://upload.wikimedia.org/wikipedia/commons/3/3d/Г._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Каспийск.png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08183" y="4625999"/>
            <a:ext cx="8088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tsortv.ru/wp-content/uploads/2018/01/anhil-marin.jpg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1008182" y="4906328"/>
            <a:ext cx="81358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2"/>
              </a:rPr>
              <a:t>https://</a:t>
            </a:r>
            <a:r>
              <a:rPr lang="en-US" dirty="0" smtClean="0">
                <a:hlinkClick r:id="rId12"/>
              </a:rPr>
              <a:t>inari.pro/images/image/83/89/watermarked/8a31ebe655c8e5dccb0d0ee8c14fc7bc3c9a511a.jpg</a:t>
            </a:r>
            <a:endParaRPr lang="ru-RU" dirty="0" smtClean="0"/>
          </a:p>
          <a:p>
            <a:r>
              <a:rPr lang="en-US" dirty="0" smtClean="0">
                <a:hlinkClick r:id="rId13"/>
              </a:rPr>
              <a:t>https</a:t>
            </a:r>
            <a:r>
              <a:rPr lang="en-US" dirty="0">
                <a:hlinkClick r:id="rId13"/>
              </a:rPr>
              <a:t>://</a:t>
            </a:r>
            <a:r>
              <a:rPr lang="en-US" dirty="0" smtClean="0">
                <a:hlinkClick r:id="rId13"/>
              </a:rPr>
              <a:t>dosaaf-ro05.ru/images/a-ismailov.png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14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4475" y="485775"/>
            <a:ext cx="7629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www.mr-kizilyurt.ru/files/85/c2/85c2ec7831a3431a85343a51adf094ee/photo.jpg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14475" y="1132107"/>
            <a:ext cx="7629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aftershock.news/sites/default/files/u4822/teasers/tolboev.jpg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14475" y="1501439"/>
            <a:ext cx="7629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photocdn.photogoroda.com/source2/cn3159/r3630/c3642/10804005.jpg?v=20171213112136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14475" y="2271713"/>
            <a:ext cx="76295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www.kavkaz-uzel.eu/system/uploads/article_image/image/0010/109562/main_image_wm_346_from_buf_23.jpg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1514475" y="3010377"/>
            <a:ext cx="6968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www.stihi.ru/pics/2013/05/31/10210.jpg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514474" y="3407836"/>
            <a:ext cx="71644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www.unn.ru/botanicus/images/gal/3.0532.jpg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1514474" y="3778731"/>
            <a:ext cx="7629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cdn.postnews.ru/files/a85414c304ea264df568dece5131e3da1af6b5a268125a5f3cae17076858c094.jpg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14474" y="4426803"/>
            <a:ext cx="76295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www.2do2go.ru/uploads/833d481ce8ea6fe38580955a80c72cd5.jpg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1514474" y="4811807"/>
            <a:ext cx="72737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www.eng.rushydro.ru/upload/iblock/769/Gunibskaya-GES.JPG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14474" y="2085127"/>
            <a:ext cx="68166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1"/>
              </a:rPr>
              <a:t>https://</a:t>
            </a:r>
            <a:r>
              <a:rPr lang="en-US" dirty="0" smtClean="0">
                <a:hlinkClick r:id="rId11"/>
              </a:rPr>
              <a:t>dosaaf-ro05.ru/images/a-ismailov.png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14474" y="5196812"/>
            <a:ext cx="76295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http://www.mr-kizilyurt.ru/files/85/c2/85c2ec7831a3431a85343a51adf094ee/ph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14474" y="5460324"/>
            <a:ext cx="7299739" cy="368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2"/>
              </a:rPr>
              <a:t>https://prodji.ru/wp-content/uploads/2014/11/731.jpg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808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Половина рамки 3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929313" y="943982"/>
            <a:ext cx="5277451" cy="29878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называлась Махачкала до 1918 года?</a:t>
            </a:r>
          </a:p>
        </p:txBody>
      </p:sp>
      <p:sp>
        <p:nvSpPr>
          <p:cNvPr id="7" name="Половина рамки 6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729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47661" y="603623"/>
            <a:ext cx="5400675" cy="2933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называют спутником Махачкалы?</a:t>
            </a:r>
          </a:p>
          <a:p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10221532" y="6000750"/>
            <a:ext cx="19704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оловина рамки 7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28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000751" y="962191"/>
            <a:ext cx="5232244" cy="28382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древний город Дагестана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58400" y="6053070"/>
            <a:ext cx="2034862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40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оловина рамки 4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53577" y="441101"/>
            <a:ext cx="4957189" cy="29878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Дагестана называют городом нефтяников?</a:t>
            </a:r>
          </a:p>
        </p:txBody>
      </p:sp>
    </p:spTree>
    <p:extLst>
      <p:ext uri="{BB962C8B-B14F-4D97-AF65-F5344CB8AC3E}">
        <p14:creationId xmlns:p14="http://schemas.microsoft.com/office/powerpoint/2010/main" val="40419146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309708" y="907922"/>
            <a:ext cx="4863117" cy="301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Назовите       город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стекловаров</a:t>
            </a:r>
          </a:p>
        </p:txBody>
      </p:sp>
      <p:sp>
        <p:nvSpPr>
          <p:cNvPr id="5" name="Половина рамки 4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0800000" flipH="1">
            <a:off x="0" y="4140558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35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21"/>
            <a:ext cx="12192000" cy="6857999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42875" y="530571"/>
            <a:ext cx="5427937" cy="31142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</a:t>
            </a:r>
          </a:p>
          <a:p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дагестанский 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аул славится канатоходцами?</a:t>
            </a:r>
          </a:p>
        </p:txBody>
      </p:sp>
      <p:sp>
        <p:nvSpPr>
          <p:cNvPr id="4" name="Половина рамки 3"/>
          <p:cNvSpPr/>
          <p:nvPr/>
        </p:nvSpPr>
        <p:spPr>
          <a:xfrm rot="10800000" flipH="1">
            <a:off x="0" y="4140557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flipH="1">
            <a:off x="1970468" y="0"/>
            <a:ext cx="10221532" cy="2717442"/>
          </a:xfrm>
          <a:prstGeom prst="half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9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418</Words>
  <Application>Microsoft Office PowerPoint</Application>
  <PresentationFormat>Широкоэкранный</PresentationFormat>
  <Paragraphs>93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Franklin Gothic Medium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«Родной Дагестан»</dc:title>
  <dc:creator>Ravganiyt</dc:creator>
  <cp:lastModifiedBy>Ravganiyt</cp:lastModifiedBy>
  <cp:revision>86</cp:revision>
  <dcterms:created xsi:type="dcterms:W3CDTF">2019-03-13T18:49:19Z</dcterms:created>
  <dcterms:modified xsi:type="dcterms:W3CDTF">2019-03-18T14:31:03Z</dcterms:modified>
</cp:coreProperties>
</file>