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2" r:id="rId5"/>
    <p:sldId id="264" r:id="rId6"/>
    <p:sldId id="265" r:id="rId7"/>
    <p:sldId id="266" r:id="rId8"/>
    <p:sldId id="267" r:id="rId9"/>
    <p:sldId id="269" r:id="rId10"/>
    <p:sldId id="271" r:id="rId11"/>
    <p:sldId id="270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4EE2-E5E9-490C-BE13-8CFC6BD19A3A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B377-4A2C-479F-B8D2-261B87317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4EE2-E5E9-490C-BE13-8CFC6BD19A3A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B377-4A2C-479F-B8D2-261B87317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4EE2-E5E9-490C-BE13-8CFC6BD19A3A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B377-4A2C-479F-B8D2-261B87317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4EE2-E5E9-490C-BE13-8CFC6BD19A3A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B377-4A2C-479F-B8D2-261B87317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4EE2-E5E9-490C-BE13-8CFC6BD19A3A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B377-4A2C-479F-B8D2-261B87317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4EE2-E5E9-490C-BE13-8CFC6BD19A3A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B377-4A2C-479F-B8D2-261B87317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4EE2-E5E9-490C-BE13-8CFC6BD19A3A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B377-4A2C-479F-B8D2-261B87317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4EE2-E5E9-490C-BE13-8CFC6BD19A3A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B377-4A2C-479F-B8D2-261B87317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4EE2-E5E9-490C-BE13-8CFC6BD19A3A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B377-4A2C-479F-B8D2-261B87317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4EE2-E5E9-490C-BE13-8CFC6BD19A3A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B377-4A2C-479F-B8D2-261B87317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14EE2-E5E9-490C-BE13-8CFC6BD19A3A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B377-4A2C-479F-B8D2-261B87317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14EE2-E5E9-490C-BE13-8CFC6BD19A3A}" type="datetimeFigureOut">
              <a:rPr lang="ru-RU" smtClean="0"/>
              <a:pPr/>
              <a:t>29.03.2019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E6B377-4A2C-479F-B8D2-261B87317E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hyperlink" Target="http://www.nsportal.ru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dovosp.ru/" TargetMode="External"/><Relationship Id="rId5" Type="http://schemas.openxmlformats.org/officeDocument/2006/relationships/hyperlink" Target="http://www.maaam.ru/" TargetMode="External"/><Relationship Id="rId4" Type="http://schemas.openxmlformats.org/officeDocument/2006/relationships/hyperlink" Target="http://www.doshvozrast.ru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ПРОЕКТ 2018\7472_html_5d3d0ca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20814373">
            <a:off x="1116092" y="1717918"/>
            <a:ext cx="5429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НЕТРАДИЦИОННЫЕ</a:t>
            </a:r>
          </a:p>
          <a:p>
            <a:pPr algn="ctr"/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ТЕХНИКИ</a:t>
            </a:r>
          </a:p>
          <a:p>
            <a:pPr algn="ctr"/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РИСОВАНИЯ</a:t>
            </a:r>
            <a:endParaRPr lang="ru-RU" sz="4000" b="1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79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80112" y="3284985"/>
            <a:ext cx="2520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50800"/>
                <a:latin typeface="Times New Roman" pitchFamily="18" charset="0"/>
                <a:cs typeface="Times New Roman" pitchFamily="18" charset="0"/>
              </a:rPr>
              <a:t>Выполнили: </a:t>
            </a:r>
          </a:p>
          <a:p>
            <a:pPr algn="ctr"/>
            <a:r>
              <a:rPr lang="ru-RU" b="1" dirty="0" smtClean="0">
                <a:ln w="50800"/>
                <a:latin typeface="Times New Roman" pitchFamily="18" charset="0"/>
                <a:cs typeface="Times New Roman" pitchFamily="18" charset="0"/>
              </a:rPr>
              <a:t>Воспитатели группы </a:t>
            </a:r>
          </a:p>
          <a:p>
            <a:pPr algn="ctr"/>
            <a:r>
              <a:rPr lang="ru-RU" b="1" dirty="0" smtClean="0">
                <a:ln w="50800"/>
                <a:latin typeface="Times New Roman" pitchFamily="18" charset="0"/>
                <a:cs typeface="Times New Roman" pitchFamily="18" charset="0"/>
              </a:rPr>
              <a:t>«Пчелки»</a:t>
            </a:r>
          </a:p>
          <a:p>
            <a:pPr algn="ctr"/>
            <a:r>
              <a:rPr lang="ru-RU" b="1" dirty="0" smtClean="0">
                <a:ln w="50800"/>
                <a:latin typeface="Times New Roman" pitchFamily="18" charset="0"/>
                <a:cs typeface="Times New Roman" pitchFamily="18" charset="0"/>
              </a:rPr>
              <a:t>МБДОУ №2</a:t>
            </a:r>
          </a:p>
          <a:p>
            <a:pPr algn="ctr"/>
            <a:r>
              <a:rPr lang="ru-RU" b="1" dirty="0" smtClean="0">
                <a:ln w="50800"/>
                <a:latin typeface="Times New Roman" pitchFamily="18" charset="0"/>
                <a:cs typeface="Times New Roman" pitchFamily="18" charset="0"/>
              </a:rPr>
              <a:t>«Светлячок» г. Инта</a:t>
            </a:r>
          </a:p>
          <a:p>
            <a:pPr algn="ctr"/>
            <a:endParaRPr lang="ru-RU" b="1" dirty="0" smtClean="0">
              <a:ln w="50800"/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n w="50800"/>
                <a:latin typeface="Times New Roman" pitchFamily="18" charset="0"/>
                <a:cs typeface="Times New Roman" pitchFamily="18" charset="0"/>
              </a:rPr>
              <a:t>Семяшкина О.А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ПРОЕКТ 2018\0_5e790_a493b26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62750"/>
          </a:xfrm>
          <a:prstGeom prst="rect">
            <a:avLst/>
          </a:prstGeom>
          <a:noFill/>
        </p:spPr>
      </p:pic>
      <p:pic>
        <p:nvPicPr>
          <p:cNvPr id="4" name="Picture 5" descr="G:\для олььги\school14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1452560" cy="17191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07704" y="1166843"/>
            <a:ext cx="64087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Выводы: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Использование  нетрадиционных  способов  изобразительной  деятельности  играет  важную  роль  не  только  в  художественно – эстетическом,  но  и  в  общем   психическом   развитии  ребёнка. 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Самоценным  является  не  конечный  продукт – рисунок  или   аппликация,  а  развитие  личности  ребёнка,  его  творческого  потенциала.  Мы намерены  и  дальше  продолжать  работу  в этом  направлении,  так  как  нетрадиционные  техники  рисования  открывают  большие  возможности  развития  творческих  способностей,  фантазии,  воображения   у  детей.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ПРОЕКТ 2018\0_5e790_a493b26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62750"/>
          </a:xfrm>
          <a:prstGeom prst="rect">
            <a:avLst/>
          </a:prstGeom>
          <a:noFill/>
        </p:spPr>
      </p:pic>
      <p:pic>
        <p:nvPicPr>
          <p:cNvPr id="4" name="Picture 5" descr="G:\для олььги\school14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1452560" cy="171919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1166843"/>
            <a:ext cx="662473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Ссылки на информационные ресурсы, использованные в проекте: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www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doshvozrast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5"/>
              </a:rPr>
              <a:t>www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maaam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5"/>
              </a:rPr>
              <a:t>.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ru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6"/>
              </a:rPr>
              <a:t>www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dovosp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6"/>
              </a:rPr>
              <a:t>.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ru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7"/>
              </a:rPr>
              <a:t>www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7"/>
              </a:rPr>
              <a:t>.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7"/>
              </a:rPr>
              <a:t>nsportal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7"/>
              </a:rPr>
              <a:t>.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  <a:hlinkClick r:id="rId7"/>
              </a:rPr>
              <a:t>ru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ПРОЕКТ 2018\0_5e790_a493b26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62750"/>
          </a:xfrm>
          <a:prstGeom prst="rect">
            <a:avLst/>
          </a:prstGeom>
          <a:noFill/>
        </p:spPr>
      </p:pic>
      <p:pic>
        <p:nvPicPr>
          <p:cNvPr id="4098" name="Picture 2" descr="I:\ПРОЕКТ 2018\12871_html_1bbd8fc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75656" y="3068960"/>
            <a:ext cx="5832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4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ПРОЕКТ 2018\0_5e790_a493b26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627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91680" y="476673"/>
            <a:ext cx="698477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краткосрочный.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Срок реализации проекта: с 29.01.2018 по 2.02.2018 года.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раскрытие творческого потенциала ребенка через      нетрадиционные приемы рисования.</a:t>
            </a:r>
          </a:p>
          <a:p>
            <a:pPr algn="just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познакомить детей с различными техниками нетрадиционного рисования;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учить активно и творчески применять усвоенные способы в изобразительной деятельности;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вызвать интерес к различным изобразительным материалам и желание действовать с ними;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способствовать формированию учебно-познавательной компетентности: восприятие, внимание, воображение, мышление;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формировать коммуникативную компетентность; 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у детей наблюдательность, умение видеть характерные эстетические признаки окружающих объектов;         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поощрять стремление детей к изобразительной деятельности через нетрадиционные техники выполнения работ.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Участники проекта: дети, педагоги и родители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40466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" name="Picture 3" descr="G:\для олььги\school14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581128"/>
            <a:ext cx="1677954" cy="198596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ПРОЕКТ 2018\0_5e790_a493b26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62750"/>
          </a:xfrm>
          <a:prstGeom prst="rect">
            <a:avLst/>
          </a:prstGeom>
          <a:noFill/>
        </p:spPr>
      </p:pic>
      <p:pic>
        <p:nvPicPr>
          <p:cNvPr id="3" name="Рисунок 2" descr="1"/>
          <p:cNvPicPr/>
          <p:nvPr/>
        </p:nvPicPr>
        <p:blipFill>
          <a:blip r:embed="rId3" cstate="print"/>
          <a:srcRect l="51404" b="41713"/>
          <a:stretch>
            <a:fillRect/>
          </a:stretch>
        </p:blipFill>
        <p:spPr bwMode="auto">
          <a:xfrm rot="584421">
            <a:off x="187746" y="140415"/>
            <a:ext cx="1799311" cy="1636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75856" y="476672"/>
            <a:ext cx="4320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3200" b="1" i="1" u="none" strike="noStrike" normalizeH="0" baseline="0" dirty="0" smtClean="0">
                <a:ln w="18415" cmpd="sng">
                  <a:noFill/>
                  <a:prstDash val="solid"/>
                </a:ln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реализации проекта</a:t>
            </a:r>
            <a:endParaRPr lang="ru-RU" sz="3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1556792"/>
            <a:ext cx="640871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Первый этап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организационно-подготовительный </a:t>
            </a:r>
          </a:p>
          <a:p>
            <a:pPr marL="342900" lvl="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с родителями: консультация, оформление папки передвижки с информацией;</a:t>
            </a:r>
          </a:p>
          <a:p>
            <a:pPr marL="342900" lvl="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Анализ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отбор для  работы тех  техник,  которые  наиболее  доступны,  понятны  и   интересны    детям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подготовительной группы .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Составление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плана изобразительной деятельности                     с использованием нетрадиционных техник рисования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Второй этап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основной</a:t>
            </a:r>
          </a:p>
          <a:p>
            <a:pPr marL="342900" indent="-34290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Третий этап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выставка работ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accent4">
                  <a:lumMod val="75000"/>
                </a:schemeClr>
              </a:solidFill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ПРОЕКТ 2018\0_5e790_a493b26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627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23728" y="476672"/>
            <a:ext cx="648071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1.Техника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обрывания бумаги</a:t>
            </a:r>
            <a:r>
              <a:rPr lang="ru-RU" sz="2400" dirty="0" smtClean="0"/>
              <a:t> 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мелкую моторику; развивать чувство формы и композиции.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воспитывать терпение и усидчивость, аккуратность в работе, желание довести работу до конца; желание помочь, оказать помощь;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1" u="none" strike="noStrike" cap="none" normalizeH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 descr="G:\для олььги\краск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95536" y="2636912"/>
            <a:ext cx="1744457" cy="933732"/>
          </a:xfrm>
          <a:prstGeom prst="rect">
            <a:avLst/>
          </a:prstGeom>
          <a:noFill/>
        </p:spPr>
      </p:pic>
      <p:pic>
        <p:nvPicPr>
          <p:cNvPr id="6" name="Picture 5" descr="G:\для олььги\school141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692696"/>
            <a:ext cx="1452560" cy="1719194"/>
          </a:xfrm>
          <a:prstGeom prst="rect">
            <a:avLst/>
          </a:prstGeom>
          <a:noFill/>
        </p:spPr>
      </p:pic>
      <p:pic>
        <p:nvPicPr>
          <p:cNvPr id="1028" name="Picture 4" descr="I:\ПРОЕКТ 2018\i2G3Zke0kz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2780928"/>
            <a:ext cx="3096344" cy="2664296"/>
          </a:xfrm>
          <a:prstGeom prst="rect">
            <a:avLst/>
          </a:prstGeom>
          <a:noFill/>
        </p:spPr>
      </p:pic>
      <p:pic>
        <p:nvPicPr>
          <p:cNvPr id="1027" name="Picture 3" descr="I:\ПРОЕКТ 2018\D1KRvwTI2k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005092">
            <a:off x="455041" y="3807291"/>
            <a:ext cx="2948356" cy="2619672"/>
          </a:xfrm>
          <a:prstGeom prst="rect">
            <a:avLst/>
          </a:prstGeom>
          <a:noFill/>
        </p:spPr>
      </p:pic>
      <p:pic>
        <p:nvPicPr>
          <p:cNvPr id="1029" name="Picture 5" descr="I:\ПРОЕКТ 2018\NMCoVxS7Rq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638664">
            <a:off x="5731687" y="3743887"/>
            <a:ext cx="2880320" cy="268919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ПРОЕКТ 2018\0_5e790_a493b26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627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051720" y="332656"/>
            <a:ext cx="64087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Техника тампонирования с использованием трафарета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познакомить с изобразительной  техникой – тампонирование, с использованием больших поролоновых тампонов;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 развивать  воображение, творческие  способности  детей.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5F497A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G:\для олььги\school14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941168"/>
            <a:ext cx="1452560" cy="1719194"/>
          </a:xfrm>
          <a:prstGeom prst="rect">
            <a:avLst/>
          </a:prstGeom>
          <a:noFill/>
        </p:spPr>
      </p:pic>
      <p:pic>
        <p:nvPicPr>
          <p:cNvPr id="5" name="Picture 1" descr="G:\для олььги\краски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51520" y="1556792"/>
            <a:ext cx="1512168" cy="933732"/>
          </a:xfrm>
          <a:prstGeom prst="rect">
            <a:avLst/>
          </a:prstGeom>
          <a:noFill/>
        </p:spPr>
      </p:pic>
      <p:pic>
        <p:nvPicPr>
          <p:cNvPr id="6" name="Рисунок 5" descr="G:\полхов\1.png"/>
          <p:cNvPicPr/>
          <p:nvPr/>
        </p:nvPicPr>
        <p:blipFill>
          <a:blip r:embed="rId5" cstate="print"/>
          <a:srcRect t="58719" r="57979"/>
          <a:stretch>
            <a:fillRect/>
          </a:stretch>
        </p:blipFill>
        <p:spPr bwMode="auto">
          <a:xfrm rot="1656993">
            <a:off x="654520" y="504505"/>
            <a:ext cx="1000125" cy="1052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lenovo\Desktop\фото\P103019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1844824"/>
            <a:ext cx="2808312" cy="2160240"/>
          </a:xfrm>
          <a:prstGeom prst="rect">
            <a:avLst/>
          </a:prstGeom>
          <a:noFill/>
        </p:spPr>
      </p:pic>
      <p:pic>
        <p:nvPicPr>
          <p:cNvPr id="1027" name="Picture 3" descr="C:\Users\lenovo\Desktop\фото\P103019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6136" y="2276872"/>
            <a:ext cx="3168352" cy="1973615"/>
          </a:xfrm>
          <a:prstGeom prst="rect">
            <a:avLst/>
          </a:prstGeom>
          <a:noFill/>
        </p:spPr>
      </p:pic>
      <p:pic>
        <p:nvPicPr>
          <p:cNvPr id="1028" name="Picture 4" descr="C:\Users\lenovo\Desktop\фото\P103019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2348880"/>
            <a:ext cx="3456384" cy="1944216"/>
          </a:xfrm>
          <a:prstGeom prst="rect">
            <a:avLst/>
          </a:prstGeom>
          <a:noFill/>
        </p:spPr>
      </p:pic>
      <p:pic>
        <p:nvPicPr>
          <p:cNvPr id="1029" name="Picture 5" descr="C:\Users\lenovo\Desktop\фото\P103019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99792" y="4293096"/>
            <a:ext cx="3912437" cy="220074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ПРОЕКТ 2018\0_5e790_a493b26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627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260649"/>
            <a:ext cx="7344816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Техника –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Основными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целями и задачами обучения детей данной технике являются: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навыков работы с пластилином, пробуждение интереса к лепке;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освоение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новых приемов (скатывания, надавливания, размазывания) и создание с их помощью сюжетных картин;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умению ориентироваться на листе бумаги;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мелкой моторики;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ознакомление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окружающим миром;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эмоций и фантазии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/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планировать свою работу и доводить её до конца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G:\для олььги\school140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15353">
            <a:off x="64213" y="4134413"/>
            <a:ext cx="1498261" cy="2163170"/>
          </a:xfrm>
          <a:prstGeom prst="rect">
            <a:avLst/>
          </a:prstGeom>
          <a:noFill/>
        </p:spPr>
      </p:pic>
      <p:pic>
        <p:nvPicPr>
          <p:cNvPr id="1027" name="Picture 3" descr="C:\Users\lenovo\Desktop\фото\P10301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645024"/>
            <a:ext cx="3528392" cy="2311082"/>
          </a:xfrm>
          <a:prstGeom prst="rect">
            <a:avLst/>
          </a:prstGeom>
          <a:noFill/>
        </p:spPr>
      </p:pic>
      <p:pic>
        <p:nvPicPr>
          <p:cNvPr id="1026" name="Picture 2" descr="C:\Users\lenovo\Desktop\фото\P103018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365104"/>
            <a:ext cx="3208053" cy="2178931"/>
          </a:xfrm>
          <a:prstGeom prst="rect">
            <a:avLst/>
          </a:prstGeom>
          <a:noFill/>
        </p:spPr>
      </p:pic>
      <p:pic>
        <p:nvPicPr>
          <p:cNvPr id="1028" name="Picture 4" descr="C:\Users\lenovo\Desktop\фото\P10301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4293096"/>
            <a:ext cx="2987824" cy="235572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ПРОЕКТ 2018\0_5e790_a493b26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627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35696" y="548680"/>
            <a:ext cx="662473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4.Сочетание техник: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обрывания бумаги и тампонирования (поролоновый тампон).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 создать рисунок с помощью  сочетания двух техник;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совершенствовать умения  детей в данных изобразительных техниках;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 развивать воображение, чувство композиции, ритма.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5F497A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5F497A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3" descr="G:\для олььги\school14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6672"/>
            <a:ext cx="1677954" cy="1985962"/>
          </a:xfrm>
          <a:prstGeom prst="rect">
            <a:avLst/>
          </a:prstGeom>
          <a:noFill/>
        </p:spPr>
      </p:pic>
      <p:pic>
        <p:nvPicPr>
          <p:cNvPr id="1026" name="Picture 2" descr="C:\Users\lenovo\Desktop\фото\P10302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2749476" cy="2448272"/>
          </a:xfrm>
          <a:prstGeom prst="rect">
            <a:avLst/>
          </a:prstGeom>
          <a:noFill/>
        </p:spPr>
      </p:pic>
      <p:pic>
        <p:nvPicPr>
          <p:cNvPr id="1027" name="Picture 3" descr="C:\Users\lenovo\Desktop\фото\P10302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996952"/>
            <a:ext cx="2952328" cy="2095128"/>
          </a:xfrm>
          <a:prstGeom prst="rect">
            <a:avLst/>
          </a:prstGeom>
          <a:noFill/>
        </p:spPr>
      </p:pic>
      <p:pic>
        <p:nvPicPr>
          <p:cNvPr id="1028" name="Picture 4" descr="C:\Users\lenovo\Desktop\фото\P103021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3933056"/>
            <a:ext cx="2880320" cy="228371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ПРОЕКТ 2018\0_5e790_a493b26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627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55776" y="332656"/>
            <a:ext cx="554461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5.Техника рисование ладошкой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20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создать рисунок с помощью  сочетания двух техник рисование ладошками и аппликация;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развивать творческое воображение, внимание, мелкую моторику и координацию движения рук, воспитывать интерес к творчеству.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endParaRPr lang="ru-RU" dirty="0" smtClean="0"/>
          </a:p>
        </p:txBody>
      </p:sp>
      <p:pic>
        <p:nvPicPr>
          <p:cNvPr id="4" name="Picture 5" descr="G:\для олььги\school14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1452560" cy="1719194"/>
          </a:xfrm>
          <a:prstGeom prst="rect">
            <a:avLst/>
          </a:prstGeom>
          <a:noFill/>
        </p:spPr>
      </p:pic>
      <p:pic>
        <p:nvPicPr>
          <p:cNvPr id="2" name="Picture 2" descr="C:\Users\lenovo\Desktop\фото\P10302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420888"/>
            <a:ext cx="3168352" cy="2283718"/>
          </a:xfrm>
          <a:prstGeom prst="rect">
            <a:avLst/>
          </a:prstGeom>
          <a:noFill/>
        </p:spPr>
      </p:pic>
      <p:pic>
        <p:nvPicPr>
          <p:cNvPr id="2051" name="Picture 3" descr="C:\Users\lenovo\Desktop\фото\P10302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365104"/>
            <a:ext cx="3001728" cy="2067694"/>
          </a:xfrm>
          <a:prstGeom prst="rect">
            <a:avLst/>
          </a:prstGeom>
          <a:noFill/>
        </p:spPr>
      </p:pic>
      <p:pic>
        <p:nvPicPr>
          <p:cNvPr id="2052" name="Picture 4" descr="C:\Users\lenovo\Desktop\фото\P10302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0152" y="4437112"/>
            <a:ext cx="2970942" cy="204519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ПРОЕКТ 2018\0_5e790_a493b26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62750"/>
          </a:xfrm>
          <a:prstGeom prst="rect">
            <a:avLst/>
          </a:prstGeom>
          <a:noFill/>
        </p:spPr>
      </p:pic>
      <p:pic>
        <p:nvPicPr>
          <p:cNvPr id="4" name="Picture 5" descr="G:\для олььги\school14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76672"/>
            <a:ext cx="1452560" cy="17191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71801" y="692696"/>
            <a:ext cx="54006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Оформлена папка-передвижка с информацией о нетрадиционных техниках рисования.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Проведена консультация для родителей  по данной теме.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Оформлена выставка работ детей по окончании краткосрочного проекта.</a:t>
            </a:r>
          </a:p>
          <a:p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lenovo\Desktop\фото\P10302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996952"/>
            <a:ext cx="4248472" cy="3147814"/>
          </a:xfrm>
          <a:prstGeom prst="rect">
            <a:avLst/>
          </a:prstGeom>
          <a:noFill/>
        </p:spPr>
      </p:pic>
      <p:pic>
        <p:nvPicPr>
          <p:cNvPr id="3075" name="Picture 3" descr="C:\Users\lenovo\Desktop\фото\P10302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996953"/>
            <a:ext cx="4211960" cy="31917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470</Words>
  <Application>Microsoft Office PowerPoint</Application>
  <PresentationFormat>Экран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lenovo</cp:lastModifiedBy>
  <cp:revision>57</cp:revision>
  <dcterms:created xsi:type="dcterms:W3CDTF">2018-01-23T16:57:43Z</dcterms:created>
  <dcterms:modified xsi:type="dcterms:W3CDTF">2019-03-29T15:13:24Z</dcterms:modified>
</cp:coreProperties>
</file>