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2"/>
  </p:notesMasterIdLst>
  <p:sldIdLst>
    <p:sldId id="256" r:id="rId2"/>
    <p:sldId id="257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7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713" autoAdjust="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57309B-3C8F-4888-B0AD-183E9BB499D9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D2D72F-E78C-4CEA-9641-DB23E7B885F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https://qmusic.me/mp3/%D0%94%D0%B5%D1%82%D1%81%D0%BA%D0%B8%D0%B5+%D0%BC%D0%B5%D0%BB%D0%BE%D0%B4%D0%B8%D0%B8+%D0%B1%D0%B5%D0%B7+%D1%81%D0%BB%D0%BE%D0%B2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2D72F-E78C-4CEA-9641-DB23E7B885FB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2D72F-E78C-4CEA-9641-DB23E7B885FB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pptcloud.ru/templates/profession" TargetMode="Externa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0" dirty="0" smtClean="0">
                <a:solidFill>
                  <a:schemeClr val="tx1"/>
                </a:solidFill>
              </a:rPr>
              <a:t>Путешествие в город «Профессий»</a:t>
            </a:r>
            <a:endParaRPr lang="ru-RU" b="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Выполнил: воспитатель Данилова Екатерина Леонидовна</a:t>
            </a:r>
          </a:p>
          <a:p>
            <a:r>
              <a:rPr lang="ru-RU" sz="1800" dirty="0" smtClean="0"/>
              <a:t>МБДОУ ДС № 394</a:t>
            </a:r>
            <a:endParaRPr lang="ru-RU" sz="1800" dirty="0"/>
          </a:p>
        </p:txBody>
      </p:sp>
    </p:spTree>
  </p:cSld>
  <p:clrMapOvr>
    <a:masterClrMapping/>
  </p:clrMapOvr>
  <p:transition>
    <p:zoom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Во всем должен быть порядок. Порядок должен соблюдаться и дома и на улице.  Полицейские охраняют наш покой и помогают людям, попавшим в беду.</a:t>
            </a: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0" dirty="0" smtClean="0">
                <a:solidFill>
                  <a:schemeClr val="bg1"/>
                </a:solidFill>
              </a:rPr>
              <a:t>Профессия - полиция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Picture 2" descr="C:\Users\Эдик\Desktop\e9c5154939c1123067f54f7eac1f35af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484452"/>
            <a:ext cx="4254624" cy="4680852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Эдик\Desktop\i_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16632"/>
            <a:ext cx="9144001" cy="68580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</p:pic>
      <p:sp>
        <p:nvSpPr>
          <p:cNvPr id="9" name="TextBox 8"/>
          <p:cNvSpPr txBox="1"/>
          <p:nvPr/>
        </p:nvSpPr>
        <p:spPr>
          <a:xfrm>
            <a:off x="971600" y="1124744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331640" y="1412776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627784" y="198884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286000" y="29673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187624" y="1412776"/>
            <a:ext cx="2584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-828600" y="908720"/>
            <a:ext cx="72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286000" y="1844825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https://pptcloud.ru/templates/profession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1043608" y="1556792"/>
            <a:ext cx="2584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286000" y="26903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1187624" y="1556792"/>
            <a:ext cx="2584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286000" y="26903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1259632" y="1628800"/>
            <a:ext cx="2584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2286000" y="26903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2286000" y="26903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1403648" y="1628800"/>
            <a:ext cx="2584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286000" y="2551837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1259632" y="1628800"/>
            <a:ext cx="2584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2286000" y="2551837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1475656" y="1556792"/>
            <a:ext cx="2584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2411760" y="306896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1331640" y="1412776"/>
            <a:ext cx="2584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1259632" y="1772816"/>
            <a:ext cx="875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6"/>
              </a:rPr>
              <a:t>видео</a:t>
            </a:r>
            <a:endParaRPr lang="ru-RU" dirty="0"/>
          </a:p>
        </p:txBody>
      </p:sp>
    </p:spTree>
  </p:cSld>
  <p:clrMapOvr>
    <a:masterClrMapping/>
  </p:clrMapOvr>
  <p:transition>
    <p:zoom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0" dirty="0" smtClean="0">
                <a:solidFill>
                  <a:schemeClr val="bg1"/>
                </a:solidFill>
              </a:rPr>
              <a:t>Профессия - воспитатель</a:t>
            </a:r>
            <a:endParaRPr lang="ru-RU" b="0" dirty="0">
              <a:solidFill>
                <a:schemeClr val="bg1"/>
              </a:solidFill>
            </a:endParaRPr>
          </a:p>
        </p:txBody>
      </p:sp>
      <p:pic>
        <p:nvPicPr>
          <p:cNvPr id="3" name="Picture 3" descr="C:\Users\Эдик\Desktop\detskij_sad_5bc9b5dc2f8a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700808"/>
            <a:ext cx="6593756" cy="4398035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Правила движения Знает, без сомнения. Вмиг заводит он мотор, На машине мчит. (Шофер)</a:t>
            </a: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0" dirty="0" smtClean="0">
                <a:solidFill>
                  <a:schemeClr val="bg1"/>
                </a:solidFill>
              </a:rPr>
              <a:t>Профессия - шофер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Picture 2" descr="C:\Users\Эдик\Desktop\no-translate-detected_11460-638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570710"/>
            <a:ext cx="3336238" cy="3874514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Повар - это очень важная и нужная профессия. Повар есть и в детском саду, в школе, в больнице, на заводе, в кафе.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0" dirty="0" smtClean="0">
                <a:solidFill>
                  <a:schemeClr val="bg1"/>
                </a:solidFill>
              </a:rPr>
              <a:t>Профессия - повар</a:t>
            </a:r>
            <a:r>
              <a:rPr lang="ru-RU" b="0" dirty="0" smtClean="0"/>
              <a:t> </a:t>
            </a:r>
            <a:endParaRPr lang="ru-RU" dirty="0"/>
          </a:p>
        </p:txBody>
      </p:sp>
      <p:pic>
        <p:nvPicPr>
          <p:cNvPr id="5" name="Picture 2" descr="C:\Users\Эдик\Desktop\22-kartinki-profeccii-ruc-a22619-800x80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1628800"/>
            <a:ext cx="4182616" cy="4182616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Это очень интересная и творческая работа, ведь парикмахер каждый день делает разные прически и делает людей красивыми.  </a:t>
            </a: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0" dirty="0" smtClean="0">
                <a:solidFill>
                  <a:schemeClr val="bg1"/>
                </a:solidFill>
              </a:rPr>
              <a:t>Профессия - парикмахер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Picture 2" descr="C:\Users\Эдик\Desktop\0015-020-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5606" y="1772815"/>
            <a:ext cx="3378802" cy="3696467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Врачи бывают разные. Педиатр лечит детей, хирург делает операции, стоматолог лечит зубы, окулист проверяет зрение.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0" dirty="0" smtClean="0">
                <a:solidFill>
                  <a:schemeClr val="bg1"/>
                </a:solidFill>
              </a:rPr>
              <a:t>Профессия – врач 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Picture 2" descr="C:\Users\Эдик\Desktop\depositphotos_102912102-stock-illustration-doctor-examining-little-sick-boy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81314" y="1481138"/>
            <a:ext cx="3372372" cy="4525962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Точно в срок построит он: Небоскрёб и стадион. Детский садик и больницу, Магазинов вереницу. Даже дом, скажу вам я, Где живет моя семья.</a:t>
            </a: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0" dirty="0" smtClean="0">
                <a:solidFill>
                  <a:schemeClr val="bg1"/>
                </a:solidFill>
              </a:rPr>
              <a:t>Профессия - строитель 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Picture 2" descr="C:\Users\Эдик\Desktop\a03d4e449cc71df8d314a8486848646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628800"/>
            <a:ext cx="4038600" cy="4104456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Все мы ходим в магазины. В магазинах продавцы Продают нам апельсины, кофе, чай и леденцы, овощи.</a:t>
            </a: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0" dirty="0" smtClean="0">
                <a:solidFill>
                  <a:schemeClr val="bg1"/>
                </a:solidFill>
              </a:rPr>
              <a:t>Профессия - продавец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Picture 2" descr="C:\Users\Эдик\Desktop\tn3_0_66945600_154190344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1457" y="1481138"/>
            <a:ext cx="3632085" cy="4525962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325</TotalTime>
  <Words>242</Words>
  <Application>Microsoft Office PowerPoint</Application>
  <PresentationFormat>Экран (4:3)</PresentationFormat>
  <Paragraphs>44</Paragraphs>
  <Slides>10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Открытая</vt:lpstr>
      <vt:lpstr>Путешествие в город «Профессий»</vt:lpstr>
      <vt:lpstr>Слайд 2</vt:lpstr>
      <vt:lpstr>Профессия - воспитатель</vt:lpstr>
      <vt:lpstr>Профессия - шофер</vt:lpstr>
      <vt:lpstr>Профессия - повар </vt:lpstr>
      <vt:lpstr>Профессия - парикмахер</vt:lpstr>
      <vt:lpstr>Профессия – врач </vt:lpstr>
      <vt:lpstr>Профессия - строитель </vt:lpstr>
      <vt:lpstr>Профессия - продавец</vt:lpstr>
      <vt:lpstr>Профессия - полиция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Путешествие в город «Профессий»</dc:title>
  <dc:creator>Эдик</dc:creator>
  <cp:lastModifiedBy>Эдик</cp:lastModifiedBy>
  <cp:revision>40</cp:revision>
  <dcterms:created xsi:type="dcterms:W3CDTF">2019-03-14T16:23:50Z</dcterms:created>
  <dcterms:modified xsi:type="dcterms:W3CDTF">2019-04-09T16:55:34Z</dcterms:modified>
</cp:coreProperties>
</file>