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C6A017-B307-4FF2-8C35-11C4C78E8471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F98F17-6C47-4C42-8251-A42FB65BE09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«ГИПЕРАКТИВНЫЙ РЕБЕНОК»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ДЕЛОВАЯ ИГРА ДЛЯ  ПЕДАГОГОВ</a:t>
            </a:r>
          </a:p>
          <a:p>
            <a:r>
              <a:rPr lang="ru-RU" dirty="0" smtClean="0"/>
              <a:t>   </a:t>
            </a:r>
          </a:p>
          <a:p>
            <a:r>
              <a:rPr lang="ru-RU" dirty="0"/>
              <a:t> </a:t>
            </a:r>
            <a:r>
              <a:rPr lang="ru-RU" dirty="0" smtClean="0"/>
              <a:t>  Подготовила : педагог-психолог  </a:t>
            </a:r>
            <a:r>
              <a:rPr lang="ru-RU" dirty="0" err="1" smtClean="0"/>
              <a:t>Евстафиади</a:t>
            </a:r>
            <a:r>
              <a:rPr lang="ru-RU" dirty="0" smtClean="0"/>
              <a:t> К.С.</a:t>
            </a:r>
          </a:p>
          <a:p>
            <a:r>
              <a:rPr lang="ru-RU" dirty="0" smtClean="0"/>
              <a:t>МБДОУ д/с №49</a:t>
            </a:r>
          </a:p>
          <a:p>
            <a:endParaRPr lang="ru-RU" dirty="0"/>
          </a:p>
          <a:p>
            <a:r>
              <a:rPr lang="ru-RU" dirty="0" smtClean="0"/>
              <a:t>12.02.2019г.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23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РАЗМИНКА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 Вопрос:</a:t>
            </a:r>
          </a:p>
          <a:p>
            <a:endParaRPr lang="ru-RU" dirty="0" smtClean="0"/>
          </a:p>
          <a:p>
            <a:r>
              <a:rPr lang="ru-RU" dirty="0" smtClean="0"/>
              <a:t>ЧТО ТАКОЕ </a:t>
            </a:r>
            <a:r>
              <a:rPr lang="ru-RU" i="1" dirty="0" smtClean="0"/>
              <a:t> ГИПЕРАКТИВНОСТЬ?</a:t>
            </a:r>
          </a:p>
          <a:p>
            <a:endParaRPr lang="ru-RU" i="1" dirty="0" smtClean="0"/>
          </a:p>
          <a:p>
            <a:r>
              <a:rPr lang="ru-RU" i="1" dirty="0" smtClean="0"/>
              <a:t>2.Вопрос:</a:t>
            </a:r>
          </a:p>
          <a:p>
            <a:r>
              <a:rPr lang="ru-RU" i="1" dirty="0" smtClean="0"/>
              <a:t>ПРИЧИНЫ ГИПЕРАКТИВНОСТИ?</a:t>
            </a:r>
          </a:p>
          <a:p>
            <a:endParaRPr lang="ru-RU" i="1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3 Вопрос:</a:t>
            </a:r>
          </a:p>
          <a:p>
            <a:endParaRPr lang="ru-RU" dirty="0"/>
          </a:p>
          <a:p>
            <a:r>
              <a:rPr lang="ru-RU" dirty="0" smtClean="0"/>
              <a:t>Симптомы  </a:t>
            </a:r>
            <a:r>
              <a:rPr lang="ru-RU" dirty="0" err="1" smtClean="0"/>
              <a:t>гиперактивности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r>
              <a:rPr lang="ru-RU" dirty="0" smtClean="0"/>
              <a:t>4 Вопрос:</a:t>
            </a:r>
          </a:p>
          <a:p>
            <a:r>
              <a:rPr lang="ru-RU" dirty="0" smtClean="0"/>
              <a:t>Перечислите </a:t>
            </a:r>
            <a:r>
              <a:rPr lang="ru-RU" dirty="0" err="1" smtClean="0"/>
              <a:t>рекомендации,которые</a:t>
            </a:r>
            <a:r>
              <a:rPr lang="ru-RU" dirty="0" smtClean="0"/>
              <a:t> вы запомнили больше всего?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10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« Портрет </a:t>
            </a:r>
            <a:r>
              <a:rPr lang="ru-RU" dirty="0" err="1" smtClean="0"/>
              <a:t>гиперактивного</a:t>
            </a:r>
            <a:r>
              <a:rPr lang="ru-RU" dirty="0" smtClean="0"/>
              <a:t> ребенка»  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76872"/>
            <a:ext cx="5865617" cy="4389437"/>
          </a:xfrm>
        </p:spPr>
      </p:pic>
    </p:spTree>
    <p:extLst>
      <p:ext uri="{BB962C8B-B14F-4D97-AF65-F5344CB8AC3E}">
        <p14:creationId xmlns:p14="http://schemas.microsoft.com/office/powerpoint/2010/main" val="98745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Решение педагогических  </a:t>
            </a:r>
            <a:br>
              <a:rPr lang="ru-RU" dirty="0" smtClean="0"/>
            </a:br>
            <a:r>
              <a:rPr lang="ru-RU" dirty="0" smtClean="0"/>
              <a:t>                   ситуаций.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91619"/>
            <a:ext cx="4038600" cy="26924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24254"/>
            <a:ext cx="4038600" cy="3027130"/>
          </a:xfrm>
        </p:spPr>
      </p:pic>
    </p:spTree>
    <p:extLst>
      <p:ext uri="{BB962C8B-B14F-4D97-AF65-F5344CB8AC3E}">
        <p14:creationId xmlns:p14="http://schemas.microsoft.com/office/powerpoint/2010/main" val="192334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075240" cy="1268760"/>
          </a:xfrm>
        </p:spPr>
        <p:txBody>
          <a:bodyPr/>
          <a:lstStyle/>
          <a:p>
            <a:r>
              <a:rPr lang="ru-RU" dirty="0" smtClean="0"/>
              <a:t>Давайте поиграем!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920085"/>
            <a:ext cx="4316288" cy="4434840"/>
          </a:xfrm>
        </p:spPr>
        <p:txBody>
          <a:bodyPr/>
          <a:lstStyle/>
          <a:p>
            <a:endParaRPr lang="ru-RU" smtClean="0"/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251878" cy="2592288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688" y="4032741"/>
            <a:ext cx="4913312" cy="283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5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772400" cy="1362456"/>
          </a:xfrm>
        </p:spPr>
        <p:txBody>
          <a:bodyPr/>
          <a:lstStyle/>
          <a:p>
            <a:r>
              <a:rPr lang="ru-RU" dirty="0" smtClean="0"/>
              <a:t>ИГРА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58096"/>
            <a:ext cx="7772400" cy="15097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Передай движение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74379"/>
            <a:ext cx="3964178" cy="300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32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88641"/>
            <a:ext cx="3455368" cy="187220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Упражнение</a:t>
            </a:r>
            <a:endParaRPr lang="ru-RU" sz="40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0" y="2708920"/>
            <a:ext cx="2819400" cy="229918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«Интервью»</a:t>
            </a:r>
            <a:endParaRPr lang="ru-RU" sz="36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2" b="18622"/>
          <a:stretch>
            <a:fillRect/>
          </a:stretch>
        </p:blipFill>
        <p:spPr>
          <a:xfrm rot="420000">
            <a:off x="3351829" y="1122504"/>
            <a:ext cx="4836609" cy="4118300"/>
          </a:xfrm>
        </p:spPr>
      </p:pic>
    </p:spTree>
    <p:extLst>
      <p:ext uri="{BB962C8B-B14F-4D97-AF65-F5344CB8AC3E}">
        <p14:creationId xmlns:p14="http://schemas.microsoft.com/office/powerpoint/2010/main" val="2608460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5"/>
            <a:ext cx="2570928" cy="158417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Релаксация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5993" y="2204864"/>
            <a:ext cx="3024336" cy="330729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«Волшебный</a:t>
            </a:r>
          </a:p>
          <a:p>
            <a:endParaRPr lang="ru-RU" sz="3600" dirty="0"/>
          </a:p>
          <a:p>
            <a:r>
              <a:rPr lang="ru-RU" sz="3600" dirty="0" smtClean="0"/>
              <a:t>     сон»</a:t>
            </a:r>
            <a:endParaRPr lang="ru-RU" sz="36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r="5903"/>
          <a:stretch>
            <a:fillRect/>
          </a:stretch>
        </p:blipFill>
        <p:spPr>
          <a:xfrm rot="420000">
            <a:off x="3080211" y="1091975"/>
            <a:ext cx="5629202" cy="4223906"/>
          </a:xfrm>
        </p:spPr>
      </p:pic>
    </p:spTree>
    <p:extLst>
      <p:ext uri="{BB962C8B-B14F-4D97-AF65-F5344CB8AC3E}">
        <p14:creationId xmlns:p14="http://schemas.microsoft.com/office/powerpoint/2010/main" val="2112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4800" b="1" i="1" dirty="0"/>
          </a:p>
          <a:p>
            <a:r>
              <a:rPr lang="ru-RU" sz="4800" b="1" i="1" smtClean="0"/>
              <a:t>РЕФЛЕКСИЯ</a:t>
            </a:r>
            <a:endParaRPr lang="ru-RU" sz="4800" b="1" i="1" dirty="0" smtClean="0"/>
          </a:p>
          <a:p>
            <a:endParaRPr lang="ru-RU" sz="4800" b="1" i="1" dirty="0"/>
          </a:p>
          <a:p>
            <a:endParaRPr lang="ru-RU" sz="4800" b="1" i="1" dirty="0" smtClean="0"/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142755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rgbClr val="FFC000"/>
      </a:dk1>
      <a:lt1>
        <a:srgbClr val="FF0000"/>
      </a:lt1>
      <a:dk2>
        <a:srgbClr val="92D050"/>
      </a:dk2>
      <a:lt2>
        <a:srgbClr val="00B050"/>
      </a:lt2>
      <a:accent1>
        <a:srgbClr val="FFD965"/>
      </a:accent1>
      <a:accent2>
        <a:srgbClr val="BF9000"/>
      </a:accent2>
      <a:accent3>
        <a:srgbClr val="FFF2CB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78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«ГИПЕРАКТИВНЫЙ РЕБЕНОК»</vt:lpstr>
      <vt:lpstr>           РАЗМИНКА</vt:lpstr>
      <vt:lpstr>              « Портрет гиперактивного ребенка»  </vt:lpstr>
      <vt:lpstr>       Решение педагогических                      ситуаций. </vt:lpstr>
      <vt:lpstr>Давайте поиграем!</vt:lpstr>
      <vt:lpstr>ИГРА</vt:lpstr>
      <vt:lpstr>Упражнение</vt:lpstr>
      <vt:lpstr>Релаксация</vt:lpstr>
      <vt:lpstr> ПОДВЕДЕНИЕ ИТОГОВ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«ГИПЕРАКТИВНЫЙ РЕБЕНОК»</dc:title>
  <dc:creator>User</dc:creator>
  <cp:lastModifiedBy>User</cp:lastModifiedBy>
  <cp:revision>8</cp:revision>
  <dcterms:created xsi:type="dcterms:W3CDTF">2019-02-11T20:55:03Z</dcterms:created>
  <dcterms:modified xsi:type="dcterms:W3CDTF">2019-02-11T22:12:41Z</dcterms:modified>
</cp:coreProperties>
</file>