
<file path=[Content_Types].xml><?xml version="1.0" encoding="utf-8"?>
<Types xmlns="http://schemas.openxmlformats.org/package/2006/content-types">
  <Default Extension="png" ContentType="image/png"/>
  <Default Extension="mp3" ContentType="audio/mpeg"/>
  <Default Extension="m4a" ContentType="audio/mp4"/>
  <Default Extension="emf" ContentType="image/x-emf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3" r:id="rId3"/>
    <p:sldId id="256" r:id="rId4"/>
    <p:sldId id="262" r:id="rId5"/>
    <p:sldId id="258" r:id="rId6"/>
    <p:sldId id="260" r:id="rId7"/>
    <p:sldId id="257" r:id="rId8"/>
    <p:sldId id="264" r:id="rId9"/>
    <p:sldId id="261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0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96C2F-450C-4C43-92A6-086D37C63820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7425-9E63-4BF3-9A58-BE0C04E8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09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96C2F-450C-4C43-92A6-086D37C63820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7425-9E63-4BF3-9A58-BE0C04E8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06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96C2F-450C-4C43-92A6-086D37C63820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7425-9E63-4BF3-9A58-BE0C04E8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82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99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38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50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12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1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79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73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46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96C2F-450C-4C43-92A6-086D37C63820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7425-9E63-4BF3-9A58-BE0C04E8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94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26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63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15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96C2F-450C-4C43-92A6-086D37C63820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7425-9E63-4BF3-9A58-BE0C04E8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77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96C2F-450C-4C43-92A6-086D37C63820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7425-9E63-4BF3-9A58-BE0C04E8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96C2F-450C-4C43-92A6-086D37C63820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7425-9E63-4BF3-9A58-BE0C04E8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27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96C2F-450C-4C43-92A6-086D37C63820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7425-9E63-4BF3-9A58-BE0C04E8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14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96C2F-450C-4C43-92A6-086D37C63820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7425-9E63-4BF3-9A58-BE0C04E8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41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96C2F-450C-4C43-92A6-086D37C63820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7425-9E63-4BF3-9A58-BE0C04E8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77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96C2F-450C-4C43-92A6-086D37C63820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7425-9E63-4BF3-9A58-BE0C04E8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35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96C2F-450C-4C43-92A6-086D37C63820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77425-9E63-4BF3-9A58-BE0C04E8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219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45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3.MP3"/><Relationship Id="rId7" Type="http://schemas.openxmlformats.org/officeDocument/2006/relationships/image" Target="../media/image4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jp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3.MP3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4.MP3"/><Relationship Id="rId7" Type="http://schemas.microsoft.com/office/2007/relationships/hdphoto" Target="../media/hdphoto1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5.MP3"/><Relationship Id="rId7" Type="http://schemas.openxmlformats.org/officeDocument/2006/relationships/image" Target="../media/image4.jpeg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5.MP3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1.png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24.png"/><Relationship Id="rId7" Type="http://schemas.microsoft.com/office/2007/relationships/hdphoto" Target="../media/hdphoto2.wdp"/><Relationship Id="rId12" Type="http://schemas.openxmlformats.org/officeDocument/2006/relationships/image" Target="../media/image16.png"/><Relationship Id="rId17" Type="http://schemas.openxmlformats.org/officeDocument/2006/relationships/audio" Target="../media/audio2.wav"/><Relationship Id="rId2" Type="http://schemas.openxmlformats.org/officeDocument/2006/relationships/audio" Target="../media/media6.m4a"/><Relationship Id="rId16" Type="http://schemas.openxmlformats.org/officeDocument/2006/relationships/image" Target="../media/image20.png"/><Relationship Id="rId20" Type="http://schemas.openxmlformats.org/officeDocument/2006/relationships/image" Target="../media/image23.png"/><Relationship Id="rId1" Type="http://schemas.microsoft.com/office/2007/relationships/media" Target="../media/media6.m4a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19.png"/><Relationship Id="rId23" Type="http://schemas.openxmlformats.org/officeDocument/2006/relationships/image" Target="../media/image2.png"/><Relationship Id="rId10" Type="http://schemas.openxmlformats.org/officeDocument/2006/relationships/image" Target="../media/image14.png"/><Relationship Id="rId19" Type="http://schemas.openxmlformats.org/officeDocument/2006/relationships/image" Target="../media/image22.png"/><Relationship Id="rId4" Type="http://schemas.openxmlformats.org/officeDocument/2006/relationships/audio" Target="../media/audio1.wav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8.MP3"/><Relationship Id="rId7" Type="http://schemas.openxmlformats.org/officeDocument/2006/relationships/image" Target="../media/image2.png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6" Type="http://schemas.openxmlformats.org/officeDocument/2006/relationships/image" Target="../media/image26.gif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8.MP3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8481" y="2906040"/>
            <a:ext cx="6690360" cy="38284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>
            <a:off x="4202519" y="195460"/>
            <a:ext cx="4192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Учимся играя</a:t>
            </a:r>
            <a:endParaRPr lang="ru-RU" sz="48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1447800"/>
            <a:ext cx="112903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Comic Sans MS" panose="030F0702030302020204" pitchFamily="66" charset="0"/>
              </a:rPr>
              <a:t>Интерактивная логопедическая игра</a:t>
            </a:r>
          </a:p>
          <a:p>
            <a:pPr algn="ctr"/>
            <a:r>
              <a:rPr lang="ru-RU" sz="4400" dirty="0" smtClean="0">
                <a:latin typeface="Comic Sans MS" panose="030F0702030302020204" pitchFamily="66" charset="0"/>
              </a:rPr>
              <a:t> « Машин суп»</a:t>
            </a:r>
            <a:endParaRPr lang="ru-RU" sz="4400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901" y="5780343"/>
            <a:ext cx="19634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Comic Sans MS" panose="030F0702030302020204" pitchFamily="66" charset="0"/>
              </a:rPr>
              <a:t>Подготовила </a:t>
            </a:r>
          </a:p>
          <a:p>
            <a:r>
              <a:rPr lang="ru-RU" sz="1400" dirty="0" smtClean="0">
                <a:latin typeface="Comic Sans MS" panose="030F0702030302020204" pitchFamily="66" charset="0"/>
              </a:rPr>
              <a:t>учитель-логопед </a:t>
            </a:r>
          </a:p>
          <a:p>
            <a:r>
              <a:rPr lang="ru-RU" sz="1400" dirty="0" smtClean="0">
                <a:latin typeface="Comic Sans MS" panose="030F0702030302020204" pitchFamily="66" charset="0"/>
              </a:rPr>
              <a:t>ГБОУ Школа №1194 </a:t>
            </a:r>
          </a:p>
          <a:p>
            <a:r>
              <a:rPr lang="ru-RU" sz="1400" dirty="0" smtClean="0">
                <a:latin typeface="Comic Sans MS" panose="030F0702030302020204" pitchFamily="66" charset="0"/>
              </a:rPr>
              <a:t>Аксенова Н.Г.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pic>
        <p:nvPicPr>
          <p:cNvPr id="10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382.564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96960" y="6466025"/>
            <a:ext cx="329228" cy="329228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10845800" y="5727096"/>
            <a:ext cx="977900" cy="90354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1036300" y="5855105"/>
            <a:ext cx="723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Comic Sans MS" panose="030F0702030302020204" pitchFamily="66" charset="0"/>
              </a:rPr>
              <a:t>3+</a:t>
            </a:r>
            <a:endParaRPr lang="ru-RU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068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9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3368" y="423333"/>
            <a:ext cx="9719733" cy="948268"/>
          </a:xfrm>
          <a:blipFill>
            <a:blip r:embed="rId7"/>
            <a:tile tx="0" ty="0" sx="100000" sy="100000" flip="none" algn="tl"/>
          </a:blipFill>
          <a:effectLst>
            <a:softEdge rad="127000"/>
          </a:effectLst>
        </p:spPr>
        <p:txBody>
          <a:bodyPr>
            <a:normAutofit/>
          </a:bodyPr>
          <a:lstStyle/>
          <a:p>
            <a:r>
              <a:rPr lang="ru-RU" sz="50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Привет! Меня зовут Маша!</a:t>
            </a:r>
            <a:endParaRPr lang="ru-RU" sz="5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867" y="1696898"/>
            <a:ext cx="4940968" cy="4940968"/>
          </a:xfrm>
          <a:prstGeom prst="rect">
            <a:avLst/>
          </a:prstGeom>
        </p:spPr>
      </p:pic>
      <p:pic>
        <p:nvPicPr>
          <p:cNvPr id="3" name="Маша (из мф _Маша и Медведь_) - 'Ля-ля' в исполнении Маши (qmusic.cc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03868" y="6422030"/>
            <a:ext cx="312420" cy="312420"/>
          </a:xfrm>
          <a:prstGeom prst="rect">
            <a:avLst/>
          </a:prstGeom>
        </p:spPr>
      </p:pic>
      <p:pic>
        <p:nvPicPr>
          <p:cNvPr id="5" name="привет, меня зовкт маша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63234" y="6468173"/>
            <a:ext cx="220134" cy="22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08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9000">
        <p:fade/>
      </p:transition>
    </mc:Choice>
    <mc:Fallback xmlns="">
      <p:transition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3939" numSld="2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100000" numSld="2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25" objId="3"/>
        <p14:stopEvt time="8909" objId="3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10682" y="173444"/>
            <a:ext cx="9851990" cy="1341236"/>
          </a:xfrm>
          <a:prstGeom prst="rect">
            <a:avLst/>
          </a:prstGeom>
        </p:spPr>
      </p:pic>
      <p:pic>
        <p:nvPicPr>
          <p:cNvPr id="10" name="Маша (из мф _Маша и Медведь_) - 'Ля-ля' в исполнении Маши (qmusic.cc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77528" y="6297328"/>
            <a:ext cx="316832" cy="316832"/>
          </a:xfrm>
          <a:prstGeom prst="rect">
            <a:avLst/>
          </a:prstGeom>
        </p:spPr>
      </p:pic>
      <p:pic>
        <p:nvPicPr>
          <p:cNvPr id="2" name="я хочу сварить овощной суп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75402" y="6278880"/>
            <a:ext cx="335280" cy="33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75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862">
        <p:fade/>
      </p:transition>
    </mc:Choice>
    <mc:Fallback xmlns="">
      <p:transition spd="med" advClick="0" advTm="88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3939" numSld="3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 numSld="3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10"/>
        <p14:stopEvt time="8862" objId="10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http://akuhnja.com/wp-content/uploads/2015/09/107117400_kuhnya_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80231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0862" y="306245"/>
            <a:ext cx="10186737" cy="1319630"/>
          </a:xfrm>
          <a:blipFill>
            <a:blip r:embed="rId7"/>
            <a:tile tx="0" ty="0" sx="100000" sy="100000" flip="none" algn="tl"/>
          </a:blipFill>
          <a:effectLst>
            <a:softEdge rad="127000"/>
          </a:effectLst>
        </p:spPr>
        <p:txBody>
          <a:bodyPr>
            <a:normAutofit fontScale="90000"/>
          </a:bodyPr>
          <a:lstStyle/>
          <a:p>
            <a:r>
              <a:rPr lang="ru-RU" sz="50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Помоги мне, пожалуйста, выбрать только овощи</a:t>
            </a:r>
            <a:endParaRPr lang="ru-RU" sz="5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754" y="2740611"/>
            <a:ext cx="3280953" cy="3939643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382.5646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67903" y="6425943"/>
            <a:ext cx="295977" cy="295977"/>
          </a:xfrm>
          <a:prstGeom prst="rect">
            <a:avLst/>
          </a:prstGeom>
        </p:spPr>
      </p:pic>
      <p:pic>
        <p:nvPicPr>
          <p:cNvPr id="5" name="помоги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783" y="6401880"/>
            <a:ext cx="320040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1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9543">
        <p:fade/>
      </p:transition>
    </mc:Choice>
    <mc:Fallback xmlns="">
      <p:transition spd="med" advClick="0" advTm="95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3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7273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100000" numSld="4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  <p14:stopEvt time="9436" objId="4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5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430" y="2592300"/>
            <a:ext cx="4085352" cy="4092672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085" y="284816"/>
            <a:ext cx="10205001" cy="2829069"/>
          </a:xfrm>
          <a:prstGeom prst="rect">
            <a:avLst/>
          </a:prstGeom>
        </p:spPr>
      </p:pic>
      <p:pic>
        <p:nvPicPr>
          <p:cNvPr id="9" name="Рисунок 8"/>
          <p:cNvPicPr preferRelativeResize="0"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887" y="3334344"/>
            <a:ext cx="2238926" cy="1251905"/>
          </a:xfrm>
          <a:prstGeom prst="rect">
            <a:avLst/>
          </a:prstGeom>
          <a:ln>
            <a:noFill/>
          </a:ln>
        </p:spPr>
      </p:pic>
      <p:pic>
        <p:nvPicPr>
          <p:cNvPr id="10" name="Рисунок 9"/>
          <p:cNvPicPr preferRelativeResize="0"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781" y="2361964"/>
            <a:ext cx="2707179" cy="2142123"/>
          </a:xfrm>
          <a:prstGeom prst="rect">
            <a:avLst/>
          </a:prstGeom>
          <a:ln>
            <a:noFill/>
          </a:ln>
        </p:spPr>
      </p:pic>
      <p:pic>
        <p:nvPicPr>
          <p:cNvPr id="11" name="Рисунок 10"/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891" y="3139523"/>
            <a:ext cx="1633986" cy="1504871"/>
          </a:xfrm>
          <a:prstGeom prst="rect">
            <a:avLst/>
          </a:prstGeom>
          <a:ln>
            <a:noFill/>
          </a:ln>
        </p:spPr>
      </p:pic>
      <p:pic>
        <p:nvPicPr>
          <p:cNvPr id="12" name="Рисунок 11"/>
          <p:cNvPicPr preferRelativeResize="0"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081" y="5377781"/>
            <a:ext cx="2321796" cy="1123053"/>
          </a:xfrm>
          <a:prstGeom prst="rect">
            <a:avLst/>
          </a:prstGeom>
          <a:ln>
            <a:noFill/>
          </a:ln>
        </p:spPr>
      </p:pic>
      <p:pic>
        <p:nvPicPr>
          <p:cNvPr id="13" name="Рисунок 12"/>
          <p:cNvPicPr preferRelativeResize="0"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407" y="3266847"/>
            <a:ext cx="1255344" cy="1503440"/>
          </a:xfrm>
          <a:prstGeom prst="rect">
            <a:avLst/>
          </a:prstGeom>
          <a:ln>
            <a:noFill/>
          </a:ln>
        </p:spPr>
      </p:pic>
      <p:pic>
        <p:nvPicPr>
          <p:cNvPr id="14" name="Рисунок 13"/>
          <p:cNvPicPr preferRelativeResize="0"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677" y="5117123"/>
            <a:ext cx="1581974" cy="1451848"/>
          </a:xfrm>
          <a:prstGeom prst="rect">
            <a:avLst/>
          </a:prstGeom>
          <a:ln>
            <a:noFill/>
          </a:ln>
        </p:spPr>
      </p:pic>
      <p:pic>
        <p:nvPicPr>
          <p:cNvPr id="15" name="Рисунок 14"/>
          <p:cNvPicPr preferRelativeResize="0"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083" y="4823974"/>
            <a:ext cx="2124710" cy="1826577"/>
          </a:xfrm>
          <a:prstGeom prst="rect">
            <a:avLst/>
          </a:prstGeom>
          <a:ln>
            <a:noFill/>
          </a:ln>
        </p:spPr>
      </p:pic>
      <p:pic>
        <p:nvPicPr>
          <p:cNvPr id="19" name="Рисунок 18"/>
          <p:cNvPicPr preferRelativeResize="0"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835" y="4947319"/>
            <a:ext cx="1371408" cy="1613711"/>
          </a:xfrm>
          <a:prstGeom prst="rect">
            <a:avLst/>
          </a:prstGeom>
          <a:ln>
            <a:noFill/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336" y="3104451"/>
            <a:ext cx="1165610" cy="1440000"/>
          </a:xfrm>
          <a:prstGeom prst="rect">
            <a:avLst/>
          </a:prstGeom>
          <a:ln>
            <a:noFill/>
          </a:ln>
        </p:spPr>
      </p:pic>
      <p:sp>
        <p:nvSpPr>
          <p:cNvPr id="28" name="Прямоугольник 27"/>
          <p:cNvSpPr/>
          <p:nvPr/>
        </p:nvSpPr>
        <p:spPr>
          <a:xfrm>
            <a:off x="-2261" y="0"/>
            <a:ext cx="12172283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Прямоугольник 28">
            <a:hlinkClick r:id="" action="ppaction://noaction">
              <a:snd r:embed="rId17" name="chimes.wav"/>
            </a:hlinkClick>
          </p:cNvPr>
          <p:cNvSpPr/>
          <p:nvPr/>
        </p:nvSpPr>
        <p:spPr>
          <a:xfrm>
            <a:off x="4817574" y="3088403"/>
            <a:ext cx="1330766" cy="158471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0" name="Прямоугольник 29">
            <a:hlinkClick r:id="" action="ppaction://noaction">
              <a:snd r:embed="rId17" name="chimes.wav"/>
            </a:hlinkClick>
          </p:cNvPr>
          <p:cNvSpPr/>
          <p:nvPr/>
        </p:nvSpPr>
        <p:spPr>
          <a:xfrm>
            <a:off x="8755439" y="3201397"/>
            <a:ext cx="1464938" cy="165195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1" name="Прямоугольник 30">
            <a:hlinkClick r:id="" action="ppaction://noaction">
              <a:snd r:embed="rId17" name="chimes.wav"/>
            </a:hlinkClick>
          </p:cNvPr>
          <p:cNvSpPr/>
          <p:nvPr/>
        </p:nvSpPr>
        <p:spPr>
          <a:xfrm>
            <a:off x="7725468" y="4947318"/>
            <a:ext cx="1547775" cy="170323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14584" y="4931564"/>
            <a:ext cx="1869132" cy="1629466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9689985" y="5287233"/>
            <a:ext cx="2353986" cy="1224841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0331502" y="3078655"/>
            <a:ext cx="1860497" cy="1641203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458039" y="3139523"/>
            <a:ext cx="2111030" cy="1447510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562119" y="4806708"/>
            <a:ext cx="2138769" cy="1948269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785197" y="2355832"/>
            <a:ext cx="2732271" cy="2142123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540260" y="3180380"/>
            <a:ext cx="2028809" cy="136407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874608" y="2502645"/>
            <a:ext cx="2430050" cy="1995310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603430" y="5062880"/>
            <a:ext cx="1681328" cy="1498150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0364784" y="3032764"/>
            <a:ext cx="1774218" cy="1847067"/>
          </a:xfrm>
          <a:prstGeom prst="rect">
            <a:avLst/>
          </a:prstGeom>
          <a:solidFill>
            <a:schemeClr val="accent1">
              <a:alpha val="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9714565" y="5325308"/>
            <a:ext cx="2356525" cy="11755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592369" y="4698415"/>
            <a:ext cx="2133099" cy="197743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6" name="Рисунок 45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081" y="1770275"/>
            <a:ext cx="1683003" cy="976996"/>
          </a:xfrm>
          <a:prstGeom prst="rect">
            <a:avLst/>
          </a:prstGeom>
          <a:ln>
            <a:noFill/>
          </a:ln>
        </p:spPr>
      </p:pic>
      <p:pic>
        <p:nvPicPr>
          <p:cNvPr id="48" name="Рисунок 47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955" y="155203"/>
            <a:ext cx="2096310" cy="1615072"/>
          </a:xfrm>
          <a:prstGeom prst="rect">
            <a:avLst/>
          </a:prstGeom>
          <a:ln>
            <a:noFill/>
          </a:ln>
        </p:spPr>
      </p:pic>
      <p:pic>
        <p:nvPicPr>
          <p:cNvPr id="49" name="Рисунок 48"/>
          <p:cNvPicPr preferRelativeResize="0"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512" y="1679293"/>
            <a:ext cx="2377569" cy="950540"/>
          </a:xfrm>
          <a:prstGeom prst="rect">
            <a:avLst/>
          </a:prstGeom>
          <a:ln>
            <a:noFill/>
          </a:ln>
        </p:spPr>
      </p:pic>
      <p:pic>
        <p:nvPicPr>
          <p:cNvPr id="50" name="Рисунок 49"/>
          <p:cNvPicPr preferRelativeResize="0"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763" y="1015152"/>
            <a:ext cx="1820875" cy="1804944"/>
          </a:xfrm>
          <a:prstGeom prst="rect">
            <a:avLst/>
          </a:prstGeom>
          <a:ln>
            <a:noFill/>
          </a:ln>
        </p:spPr>
      </p:pic>
      <p:pic>
        <p:nvPicPr>
          <p:cNvPr id="51" name="Рисунок 50"/>
          <p:cNvPicPr preferRelativeResize="0"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380" y="414232"/>
            <a:ext cx="1495517" cy="1356043"/>
          </a:xfrm>
          <a:prstGeom prst="rect">
            <a:avLst/>
          </a:prstGeom>
          <a:ln>
            <a:noFill/>
          </a:ln>
        </p:spPr>
      </p:pic>
      <p:pic>
        <p:nvPicPr>
          <p:cNvPr id="47" name="Рисунок 46"/>
          <p:cNvPicPr preferRelativeResize="0"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492" y="98925"/>
            <a:ext cx="2647204" cy="1931742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Улыбающееся лицо 51">
            <a:hlinkClick r:id="" action="ppaction://hlinkshowjump?jump=nextslide"/>
          </p:cNvPr>
          <p:cNvSpPr/>
          <p:nvPr/>
        </p:nvSpPr>
        <p:spPr>
          <a:xfrm>
            <a:off x="137302" y="5542987"/>
            <a:ext cx="627697" cy="537935"/>
          </a:xfrm>
          <a:prstGeom prst="smileyFace">
            <a:avLst/>
          </a:prstGeom>
          <a:solidFill>
            <a:srgbClr val="FFC000"/>
          </a:solidFill>
          <a:ln>
            <a:solidFill>
              <a:schemeClr val="tx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37302" y="6333490"/>
            <a:ext cx="357167" cy="357167"/>
          </a:xfrm>
          <a:prstGeom prst="rect">
            <a:avLst/>
          </a:prstGeom>
        </p:spPr>
      </p:pic>
      <p:sp>
        <p:nvSpPr>
          <p:cNvPr id="45" name="Улыбающееся лицо 44">
            <a:hlinkClick r:id="" action="ppaction://hlinkshowjump?jump=nextslide"/>
          </p:cNvPr>
          <p:cNvSpPr/>
          <p:nvPr/>
        </p:nvSpPr>
        <p:spPr>
          <a:xfrm>
            <a:off x="137302" y="5561474"/>
            <a:ext cx="627697" cy="537935"/>
          </a:xfrm>
          <a:prstGeom prst="smileyFace">
            <a:avLst/>
          </a:prstGeom>
          <a:solidFill>
            <a:srgbClr val="FFC000"/>
          </a:solidFill>
          <a:ln>
            <a:solidFill>
              <a:schemeClr val="tx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3652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1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0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9" grpId="0" animBg="1"/>
      <p:bldP spid="23" grpId="0" animBg="1"/>
      <p:bldP spid="32" grpId="0" animBg="1"/>
      <p:bldP spid="40" grpId="0" animBg="1"/>
      <p:bldP spid="41" grpId="0" animBg="1"/>
      <p:bldP spid="42" grpId="0" animBg="1"/>
    </p:bldLst>
  </p:timing>
  <p:extLst mod="1">
    <p:ext uri="{E180D4A7-C9FB-4DFB-919C-405C955672EB}">
      <p14:showEvtLst xmlns:p14="http://schemas.microsoft.com/office/powerpoint/2010/main">
        <p14:playEvt time="1" objId="2"/>
        <p14:stopEvt time="13501" objId="2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¼Ð°ÑÐ° Ð¸ Ð¼ÐµÐ´Ð²ÐµÐ´Ñ Ñ ÐºÐ°ÑÑÑÑÐ»ÐµÐ¹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сейчас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1048" y="6342046"/>
            <a:ext cx="318654" cy="318654"/>
          </a:xfrm>
          <a:prstGeom prst="rect">
            <a:avLst/>
          </a:prstGeom>
        </p:spPr>
      </p:pic>
      <p:sp>
        <p:nvSpPr>
          <p:cNvPr id="6" name="AutoShape 6" descr="data:image/jpeg;base64,/9j/4AAQSkZJRgABAQAAAQABAAD/2wCEAAkGBxMTEhUTExMWFhUXGRgaGBcYGBcdGBcbFxcYGh0XGBkeHSggGholHRgXITEhJSkrLi4uFx8zODMtNygtLisBCgoKDg0OGxAQGyslHyYtLS0tLS0tLS0tLS0tLS0tLS0tLS0tLS0tLS0tLS0tLS0tLS0tLS0tLS0tLS0tLS0tLf/AABEIAKgBLAMBIgACEQEDEQH/xAAcAAACAgMBAQAAAAAAAAAAAAAEBQMGAAIHAQj/xABIEAACAQIDAwgGCAIKAQQDAAABAhEAAwQSIQUxQQYTIlFhcYGRMnKhscHRByNCUmKy4fAUkhUkM0NTc4LC0vGiY7PD4hY0k//EABkBAAMBAQEAAAAAAAAAAAAAAAECAwAEBf/EACwRAAICAQMDAwIGAwAAAAAAAAABAhEDEiExE0FRIjJhcYEEQlKRsfAFFDP/2gAMAwEAAhEDEQA/ALlasfVsfwt7jSNFq3i19W/qt7jVWyVzMsjxVrYJWyrUgWlGIgtbpI3VJkrMtAAxwmNB0bz+dMclV4CjMJjCmm8dXyp0wNB1yz0h6p961C6xRouBllT+nfWC3Nt29X2mT8Knnlog5LsgwVtIh2UgdmDAaRG+mZ2ah4R3GgtjL0n8KdqNK5/wE55N5MfMlF7Ct9k9TedDXNnMOo0941gGlek8SOfWyt3MMw+yffQlxas7pQO0MIGBI3j21KWOuB1IrGIWluKFNsStJsdcA31IoHYNdKKYUvweNSBr7D8q2xO0VXgfL51gE1y0DvrQIBuoEbWB3Kf/AB+deXtqBRLQo62YD4VjBxFaxQVvGlogLB3GZ8d1A39vKJAZSQJICtMdepA4isYdhBRuGsiqgvKUZOczHLJBhQDpv3zVstaIH5xtRMFVEdlHXGPJtLZS/po2iyWLGHXQXWZn7Rbywp7Jaf8ASKrXJjCAWA3EyT26ke4VdOVWBtYw2+dzfV5suUxOaJBmeoHhS3DbJtW1yLnjXe076LzxaMsbF14jIQe2aX39sscOi5tWkMZ3hdI8dPbT59gWWOtln9Zrje8mpbexEAhcMI9X5ileRPsMoUVLZ99VbMxGgMbvYOFebSxwYEgyRJ8hVzXZbDdYUf6VFbfwF3ggHl863Ufg2leTmV3ZV+4Sy2nIOoMaHxrZOT+J0+qjdvZB/urpK7MuneYFY2yW43PYfnTLJLwDTEquH2bdA1UfzD4VP/BvxyjxP/Gn7bJHFz5VodmW/vH2fKhcgekRHCH7y/vyrYWPxj2fOnBwNocT51rzFns/mPzreo3pOz5egw6wfdVcv4UjhVmtt5VriLSMNCKpOvJOJXcPhwaIOANSXLOU6Udgr4OhIpFTHYpbDEVFcWBJ0Aqx47IltrjmERSzGCYAEkwNTXOtu8u8CTzaFmBBDMFYFDpHRYCV36gyNNOoyi0aO48tXkb0WBqTLVPTEq5yhwBO8nLcQiYYD7w6jpvGs0/sbXEhWHYWHZHSK8B46VGOX9RaWF/lGlq4VMinGHxitaZDo0g9+7d5UmZaBxm1rdkE3GygbzBPGOFPkjrg4+SS2dls2OOk3hTkCqRsTlZhs0c6pzd4Og7QKtmy9q2b6lrN1LgUlSVIMHd7eHXUvwWKWL0sOZ3uFcRXq1nEVimvTOYiuiooqZ60AoMKKjjBqY3VUsbcLOw6iRVvxY0rnnKLafM3CVEk9sDTTz3VwO+x0xS7jTXKV6xFD/0G5Mkj+Wh9k3bl97aBVBcx9qBxJ9LcBJ8Kku4+8MQ4tYUX8KLnNC7nVWzD0pBJLRDcBupGpDJxJH5PnnBczQQsQAo9s1PjNlLcTIzwOwrPxqv7d5S3rN4LkS0rkhBkVjoQJJI47/Gi8Htq/cMK09cImnkulHTOjOUUx1bwSLEOOiAPS6vDfUQ2PhyxYySRB1fdppoOwVvbxt1CFYqxcuF0npWxJAIgDdxqr7Ru44OS11hmYdFHYAEkaAcAJ8hS6ZeQ2vBbMPsHCBcotypkwecO/vNWXZGGTK0L1ekD1cM1c6yX7c85dYkNlnnHIk/r766DyKwZWyXZ83OQYP2YkRM608IO7sSUtqJ3ewPtW/ArUFzGWh9seFI3V8zARAC8JPSzdoH2aiuWngkkeX60vVG6aHS460zZQ2vcflWuNxKWxLGlGBXp2z1g/CpOWDZSB2VSLtCSVMExG3jMKoHfvqJNs3N5VSPEe2kCXpyNvifboaLNg7pEkTMHv6/CiImWyywe2HA0PX3xSTbejDUgRwJHHsp9se3OGU9/5zSXlKn5T8aEuBo8iRm7WPi3xqJyKPNodValKSyguOXq9grZEEaCimWo7KaeJogOwbVb+r3v8u5+U1ybnWG4kdxI+NdV2m4Fi6Tu5t57sprl/wDGYb7yfzfrV8kbJwdGq427/iXPC4/zrf8Airn33PezH3msXEYb7yfz/rUgu4b76/z/AK1LplNZLY2neXdcYdnRI9oqU7RYiHW2/rWbR/21HbbDffX+f9aPw2CtMJUyOsNNK8YdaIMRjRdfnLlmw76dNrQzabtQQambHZt9u31aBh/up3/+M2/vkeIrccmF4O3spHBsZTSFg2o54j9+FAbWwgxK5XJHarAHfPFeyrC3JyN1w+In40VZ5MDmy5uHQxGXu7e2hJyirZk4lDfkuhUoLjgEEfYO8R1CgF5PDDAKuLuJLA6JqxUyslX+ydR2107BcnVckc4REfZ/WibnItCyMbp6JkDIOrv8a2GcsiuBpuK5D9l7Xd0Uc07MqqGbMupiJ16yCab4dyVkqVPUYkeVQYLBi0gUGTxMRNErXo41KvU9zjk1exoa9ArWtxVBSpY0QpPUCa51sV2bFOWUMMpPSOUGDwJEV0baY+queo35TVcsrI0RdDHDhXlzlR2QQBiybFvEYqzbdr2QWrKIrNGaCzgAajcJ6g3XU3JTD3LeybGe03PZyWVkOfXEXJYgiQcjb+o1f8IhyL6I6I4HqqK7dhc8A9H/AHChqdUDuVfZXJ63cuNcv27bZSgTnFBIABLFcyHeSmo+6aP5S7BtXbF3I8XBbYW1UgLmAYqMqqAZOnbpVjyN1r/Kf+VQ38ygksun4D/zoub8GOcYzA3mwqAW35znSxWQGC84SCdYEjXfQdzZeJYIWtGQ0tqu7Lv39ddGxTlSSIkmyuu7pPlJifxVjWn+8v8AKf8AlSa2MUnFYO8M2S3JLdm4lZOpHVVx5Ih+YyusFSQO0HWTwnU7q0u23+8P5f8A7Uy2Hrbnrg1XDNuSiJkW1lVS39Zc7rf/AMlaYhND3H3UYqfWXO61/wDJWt9ND3H3VzWVFuCXW33fKg/pCvhXA/DNMMEwJtgETlkjiAYiRRnKuFMjQmNRXVB+kjk3Zyu3jBI36xu8BT+3iASDP2fhRz4hvvt5mtTfb77eZpnJiKCXct2wUnCJ4/nNJuVVrQ+ofjVh5PgnCJMk9Lf65pRyrTQ+o3xoz9qGhyIzaqI26PyVEyVGyoAbdR2E08aOKVFh008TRsBfeUL/ANUxH+Td/Ia4thns82Q7AHLckQJLEDm8pgwAZnd47q7Hyhb+qYj/ACrn5DXD7SKCcwkcAIWPGDXayCPbLKCJIiROo3VPjblsuShAXgCR1Dt65qMc1/ht/OP+FbFrf+Gf5j8qW/gJ6L9sIQSpJiNQIIJmdOkCIG8RFXP6P4NlyNRzm8eqtUsXVG62P5n+dXjkB/Yv/mH8q0JcGR0M4cVC+EG9dD1jQ0RdeKRY3bwttBYDwmPCufJJRVspBNsaYK/cJhoI7d9OUH1Let/xqvYLFqzLDTJqxA/Ut3/EVzdRZMEmvD/geUdM0iLZTDM3h8accKQYVSGDH7wMEdhmPOnw3VT/AB0aiiWZ22Y1erXjV6DXrHOQ84Ndd2/sqYUsu4oZ2tkekND3cD4e40zB0ml1JujFT2r/AGVz1G9xpDh7cL6YG8wY+Jp9i7og1TOUWNIBRQSxB0AJ0rzpws64yo6Bg8UmUDnV6IAklAG03jWY4aisuG2Rk5xIyxOYfeB66o2y9kurWQ+VhdHR9PfEw3R6J4a8dKYWrYz5Thx6eQZWJJPcVGm/jwPVSNUNVlva+o/vR4ZT7BrUS3VdNXgNwbKD4gGqrtHC5HzLbDqpKlFiWaAYB7BLeB6qR4lbly4htoi2yxRgx6RLL0CukROnhS2u4dPg6BfVWJHOKI5ozI+wxaN/YK8uGP7weGvsGtc42c7O4tKoa5MQNdwk0y/o90VnZRlGaYK9EqSCDroa1G0lrQlxOYjeIYQfI032PaypHdXM7ojeI0BE8Q0QR5jzq3fR3eVkvFd2ZR4wfmKr+Hj60xMqqJpcUrcc5SQRbg+rnn3ioL7MQeh7/lViuYK3P9qR2dH5VE+z7Z/vj/4fKk6Mvj9zdRFZw1shrYIEBY7Z4yI7uNbcs1ICA7418qfrsq2WEXpImB0fhSjllgmdvSCrAjSTOs8RV1FxhuI3ctij/wAIAAe3LuiQYnUGa2xwCoW13wNTxEUa2ziQBzm4z6HVH46hxeyXdcpuCJn+z/8AvQUkBxdF45J64G13EeTkUv5VrofUb4035LYfJg7azMZtYjfcY7pNL+VS9E+o3xp8vtQMfO4my6DuFRMtGZdB3D3VEy1yo6ANkqLDLp4mjWSocKuh7zTWAse32nCXx/6Vz8prk+B2Y124ttBLMYHzPYBJ8K6ht5/6rf8A8t/ymqr9Hcc/cY71t6f6mGvkPbXoJW6Oe9g/aGwLGFsQqhnjW4w1Pd90dg9tc1x1rUkGD1j4jiK6dyoxoIImub4qJO+qyS4FIcFczruggwR2j4V0f6P8Mxw9wgHS4fyLXMtmNFy71dH3GuufRk39Vvf5jf8AtpXPJDIq2zOU4y6nENmylTK7p1kTvihMZjGa4XhW35VZmB068p1itNm7OZERJtEqIkc4fEDm6OOxmnnDdVQBr9USAOvW4sVNyiGphXJra7tirK5EVSwGjOTuPWY6q6LtzbX8PYnmneZ1ER5k7651s1LFm6tw3gchnUBE6tdSY1pxta8+JU3bF+3lAAjM4nKTJHRIgyKlKUa2KwhL8wx2Nttrq22CMJYgjedSIOk9Ht3CauO0NpOt63YRrYLrcfO3SC5MsDKCJkE8eFci2TtUrfR3vCFbpDMG+PwFNdube/rC4hGGVAFXXUgghyeG5m4/ZFDG0n8k8kGm5LuWXCfSTbvXbNq1ak3d4n+zOsAkgA5vZVqsYt46SRoddPARNfOfJXFm1icPccwFe2W3GQrbwe6a7Xb5WWGYKMxkxMDj41eU9L3YVG+EMr1i5mV1yaa9LNMkRw0iOFGnaeRBmEkKJjQEgakdlVzGcoLgJS3h2fLpmGYAkaHUrru30rv39oXgVt4dQSOJEjyb4VKOSn6QvHe7Kvytx14WFuLcKlr+QQRuyt5aiob21LjFbkaRHhpx6+M10jZWy+Ywtq1ft9Jtb0AtmLMZAgaKAQP2aU7Y2Dae6ioqW0RgSg0BQHVTG8zB14A1D/bXU6el+L+wXhbVpi/YzdNA7MqswzHMw4wdfA+VW+zbTmMS6XLk2xcKgu0gKhK6E9Y41Udu7cxytlw4tQNzs1ggaR0SzSNw0iveRmGxNxbty5eLM63bbIDaKy66GQ8jeOHzrohL9SQJQfZhPInF3L3Nreuu9yGDHMQRnVHjTgCMv/VPto2WQ6Nc8GaO/Wdaq3JXYuNw19Ge3K/aZXtmIQgfakifhV1xGLxE9FSdOOX508nAnjU7YkDuraOwrW7dIWCRlJkgqpBPXEa1P/SG0hcP1dk250kHMB4HU0v24MVeQrctroegyKcwnQghWkrxjrA1qclDsXine4Jex8GVVdBE8ynonh6G7sqy8hCpW7CKvSWcttUnQ74UTVCu4TEIIC3GmNTIC7tDOv3tflV95BWnC3sxJ6SgE7zAMmPEU2F+oGWNRG7vbOptKe2B8qiY2f8ACHktJNo2yb7amAicTxL9R7KFe2QPSb+ZvnWiskldr9iUpQi63H/P2Ay/VweBgaRHUZpZytuRH74VoitmtyQVynrLT2knWoOW1/VY1ke8UNTcHY1epUIFva0TZSRMH9Y/6pWrABQFidCT38Z7IpjhL4DQCCA0aGdw66VIze5dNipGGXx/OaU8qV6J9RvjTnYRBwyEdv5zSbleGy9EiMrZpB1ENu10O7rquVehfYXH7heF6I7h7qiZKItaoD2e0aH3V4VrjOgEKVBhRoe80cVobCjQ95omCdvP/Vb3+W/urmeB2lcsktbbKSIOgOkzx7q6VthM+HuqDEowmJiRviRPnXP12EPtXSfVUL7y1d7kkQjFsCxO0Llz0nJ9nuoS6gDEHX2++nI2VaE+m3e8flAr0YG0N1pT352/MxpXkXkOhiZWUDgPIV0/6NTGEutwNxiDwIyLqOvcaquEwmX0bSr6ttB7QKd4fn4gXGVerM1TllQ6xMUrynw6uALUk7gSNffXuI+kBbU5bSAjhqT7ANaixHI6yWa5zlwM05vQjUyYDDdPbSy/yOTSMUoC7g1sHQcDlbXd1UIyh5C4y8AJ25YdXnQt+ExOke4Uw2byit2sJzS5zdZWEBW0LERrHZQ+I5Lq0Br9uRxW3EjtlhPjNHDksjgZjeuECNAQCO8hh7az6ddwqWT4FOBxw0Y6SJJd1UGInLrrw07aZYe49+5bGQIqXAWFwMCw4pBUbwTxpzheSoBkWN8zncwc0SCFbWYGkRpTUbJI6T3LKGNSFBaAPvGG0HbQc8d2DTOqbI9h7ECX7mJtWrd1WLKFIU2kBKkorc7AYQO3WnK8oRhVW22FkCQCt1eiJ0SOluGg13AUA9mwHtrcv3CXICwCF13akGPOt+WmAt20woRcuYtmj7UBInr3nzoKTYaXA3flu0AJYAGgGYgnx0oO9yoxDHoC2G3SiS3s4Uu2BaX60lQxDLEwSOiOvdT1XfcAB5n2aVGWaQ6hFdhe2Jxl0atcPkvvgion2Zeyku8gAnVyToO6Ka2cMV3HLv8ARA46nhPtqHFrHEnovvJP2T1mpObYy2EVrZyumd7hEltNOBI40owmEFvFCBmGYSGCkEcR6McKsOCU820zGUx1b23du72UrdP60u8GfnTxb3MzoWz9lYW4oZBl4FZAIPVAjzqT+grZWVuPEaEXLsd+lyDVewt17ZkMhnerLIYdRGarZgb4a39XkiD0QCuXs3mmi0yUtS7i23sVoDLfuDQGJJ3ieM1Fbwl0kouLzMBMTbOm6dLfX20NtsjnE1j6lI1I4vSvnXBJW44PWHM++rxwOUbROWanTD8U2ItuLZulmZSywgO4gGdV6xUGwdq3Ua4cxMBdCSfvUVtl4xWHJJH1D6+K0l2VM3/9P++pQe5aSuNjaztRbzswGUlUEGN4LkweO8VK9V3Bjh3VZMPh2CdIz+91dmD2UcOdVNhSWh9W0CSCCY1IG4HzNMsZbsq0FXmBqp099BqulvuNacprjLcUzCE2w0Tm1MeVc11Fv5OhK2l8ExtYf/1B4n9a0bCYc/abxWf9tDthz99vZ8QaiaQ6rJIM744dwFT6nwhtHyWDBWlW30GJXt7/AGUo5R4dHhWgdEwZ1EyJHgTTbZw+r8/zUt5R30TKXI3GAYloBMDt0rpyb4k0Sh7ynbV2mmGUKHLkOqso1ZcylsxAPVr59sCjbBcxbdSC1rKelJVyQxieBHtHZXnLDYhvm3cs2whAIecoJU6qdDvGup3BjSnYGyWRxnVpXVSFPR9IMuo6wInrJEa1OChpvuWcqLFg8U1wuAYKMQQZ4EgHxjdRFiywBmN80l2SEtYq/aZmGc5kksNN+p0PEwPwmrBbRTuY/wAxqc1T2GQJtfHJbsuzzljWKQ29pWCuYaj1TPtpht4jmjPWB5sK8NhFt9FVHR4ADhXXPHqIwnpFTbYt7hJ8vma9XaLH0bTHvB/Sttgoi4a2x+7J8SeqmdvFD7Fpj2wB+tczSXYvqYCt7EEQFCzukj9TUlrZ+Iffe7NJ06xvFEqjly+S2rERmJkx1SI8qJt2nP8AeQPwgRQujbkFjYMelcY+Xyn20ZtfZdoJaARdbiSY1IgkyfCo8OhW96TEZDvJPEU52nY+qtNP2l9xFNB7P6Cy5QoxjLaWbaL1bu2OEfv2g39pXeeyhtBkMADWSsiYJ4nz82mMsZ8o6217g2vs99Atpi3YjfbVh3reg+wfp1FRVGt2TYK24usjszdAzmM7jB3kj97+vdcPGQEbwR4FyBv7Ipviba89bMf4g75Cnv6/+q1xFsFx+EA+8jd3fKmAKb2HP1EjUNbPsb5Dt+BX0it0cH6ze5KMuqI7iPzSOHUR+nEH6RhIwfrN7rdL3f0N3QHyffo3dD6S7vV7KdC5cO5Y7z+/dSTYOZTdAIGqyTrvXq0ppnB3uzdi6D/x18zXJLksTuSPTuBfZ7TUF90CsQHY5W1iBuOusA+E1rh1IkwJ64A7t0k+JrXFXGjU6FWkR+H98aFGIsM82PBveaTlScSuvH266xRmEuBcOATwYe2l63D/ABSdU/OqJcmLCHfcSjb9yn/kaIweJuJDIqjTQSRp1FSo8qUtiCzFEVSwJzM3oJOo03s24wI0OpGky28CxP8A+w8/gW0o8sh9pNCq5FsuezsSt22r8zJyqD/ZkiBu1I01PnUr4a1xskdyf8Zrl2I25iMO4RLkwBJhTmRgCAwiJBzjuAp7sTb9xybgYZ4hgwnt0giumEJtbEJOKe4122QcXZjNpaferDiOsDqpZsldL3+n3vTfbLN/F2SI/sWnt1FLNlf3/cv++pQ9xZ+wX4R4M91WwX+jFU9TBHhViRpIrtwP0nFnXrHCmRbPXmrXlJYVriEgHp2we6ZiisH/AHWYb5kR1mpcYssTEkAH2QT5E1ztel/UvF7/AGAHNL7+Lti4s3EGh3svZ21JiMTauPiLN5BcRMnRYIyyF5wnITmY6ruU7hGs0ofHbOV1nmLYg+mi2/MOoqLx0OpFz2XeVk6LK2/cQftdlLOVynmzCyMjz2dFtR16xUeCwGzcQg+rwd3tC2WO/rGtCcpNgW0tubL3rX1baJcYpoDpzb5kA7gK65/8l9iMfeSYVDzahhw9nD2RSu7aCXtSACBvjiYHvby7aKwOIuJcWxdZXzWy9twuUwmQMrrJEjOhDCJk6CNah9KOLIayi7wrXJ650CjxXd21zY4NyopOVKyx4fCW2utdyqXEKG0kaQwHVqI8KmwC9E+s3voP6PybmADQCwbUjjm0jdoREGmOzx0T6ze+jlg4hxy1IqvKF/qv9afnWmbYNjb4Do/CkvKNvq17XT8wq1Mfq/8AT8K7iJU9liMMg/CPzUzwrSokzpSvZQmwo7P91F28KOJJ7J08q4mdKDXupxI+NeDFjcqkio1toOA8fnWDGJwOb1QW9o3eNLQSSyWz5ssDKRv7RT7abfUW/WT3GkAvudyR6zAexZpztVvqbfrJ7jTw4YsuURYdwVPe48nPy/Q6yDfYZz94I48A89fd5eAl2e/Qf17n5z+/2AALLFr9wzoA48/HqHb4im7AXI9xlzWwfxqD/qRx8B1dlTXf7Q9qfF9d/vHXrvJAxD9Gyfu3B7Ax+P71IMc9OewezX9/9AYJHffog9bL+cD/AGj/AL1oL6SD0cH3t7rdSYh/qtPsvb8ucT99XuA30lXIXBdrH3Wz8Ky5f0N4A9hkfW96b+wfpTpr6iq9sa+oN7OwGqdh3cKIv7ZRZ5tCx6zp+tczVsqNv4hjuXzoPHvCtmcTlaB3j98KV3doXXJgwOpdPbv9tRDBsR1HrOpPfWUDHibUCWwuUllnU7tTw40rtbRbnBcO8axw7u+mwwEasAfGpEsSYFs95iPmfKqqkK7BcFtkqLg5tSc5aS2nThuqTGaPCi7OLtN0rz3IAMhRktgDUzlbMR1yxFJ8fs8DF21ckLdUiR0cpE9IePNj/V20U1ibIB0uC9btXI3a3UBI6gyEEetTuK2oS+bI9n27NzEZLoVBzZyhOgFy82QCREsTcuSTvK6U9w+xLStmtX2HYHBpDgbuBN8u+LAAGXJBDSJB6TCBw691WPFXEyThMjMfvPv8QCfAnyoS1Xs6MlEc7Rxavet3FYdC2wYdp+AHGgdlYm05ZbV1TJMwc0xO+DpvJ3Ugu8otp2P7PC2gukkqtzMY3yHmOyK0H0kYjdisBadeJCOntcZaZYE1tLcHUa2on25tK49xVW2llk0YL08+ujDPMCrLhuchYBBgb+JHHs7qQ7M5U7KxLQ9i5YaD0lYwIE+laaRu6qVXi9y6xw12+uHMAG5cLNoNSBMx1CflQninHiQ+uElWku2MxaK5Y3WtsAJXOIznXfMhSOG/hRl3bp6JiAIkhj0gBqJ7euq3hdnWbBGZs7HXNOYydN3Ddv7ah21sh7w6F8IgEFebQqOMjprrw1NF+GJSDf6dtHEBFusBeLScyCFZYAV4BD5rdvU8FEa04OIewnO3n59EnVMouspgHMNFLKd8ACOArnmK5O2kKi5dYnKOiigbpJJJJga7vaa3tbLtqCUd2AAlDcLACYlRPzoZIXvZocltt8obN64UbCWblkkZedtIXgmTm3ifCp+UGAwgsn+HwnSykZbOW3BM6mHXQefZVFv4bHYSbmHvJcXU621ZlHWOj0u2AD2UXsD6QlWTtAXXf7OUKixwB3MT2mgo5Xsmq+40+n4dlx2Yj27cPbay4uIqh7z3WZWjpK7icp10BjTwoDldstbmGDuC5tyRGjDQFjmEACB7u+lO0vpYdWPMWlVCBllZ6I3aZhHCmuxOXYxOHulreY2chJRI0cEdIFtddNOrWKvordEXCXc15N4K7g2xOFN7nLa5Sh4kMmcN49Id4NOtnHon1m/MaG2MFfM9wdM5N0gDKgIHdLHyovD4iyoiW3k69ZM9VSzvUkHFBqyjcoNUX1194q1XG+r/ANPwqp7cPRX1194qzX2+rPq/CukmVbZbvzSAKN28ntPACjltsd7+CgD2mT7qX4O4RYUjfHxolEzCSzGRuBga91cjOgkBQMQy6DczHMSewEyP03URbxRjcSewQOzf2UMqqm4DWpxcAGulBhN7OKY3MpAAyzvnjFOtrP8AU2/WX3Gq3acG6YM9D40/2yfqbfrL7jTR4YsuUDbMPRcfjf2t+/3BqHZut676x9qjj48aEwm1ApdRbusczD0YXedczQCO0Tv8Dvs/BXjce6HIzGQihSqwAPTI1Oh7pO/fTdjDHal8IhLMFC3FMsQAATHWI4fppHrbV9E20a7PFYCDQalmgR3T3VMcKP71xwMaE6btIgR3VMuJRfQST1t8v+qVugkeAsXrgbMgGb7pJA1n0iACf33q/pKvA/waAhmQnOBBKiEEnqmD5U0vbWnQuT+FfcY+NK76KzZ3OUcF4mlUw0KsNaZzpFMLWzBqSZJ30UiqwhLYA6zp7tTWwwvW7d32fKlHB1waDRS3cutTLhbkekB3iT5ip0Rhuy+RB9lZ/EMu9D4a0AHljBsBJUMevNr7amVobVWHh8qiG1UECderWpEd7nHKvUNSaNGsUcqwrCyVZQ4fKs7wWGZD/wD2t2fCaExl8XCLiqFW9/D3YgZg1jE20uT1MA6Aj8FWTa+zQ+Guqg6eUspPB06Sn+ZRSzZvJ8YmL7/VWbkXFtI2pzqJdnHoZuiSq8VBmSRVY8bknzsIr3JbBveVJIN29eAVX6YS3bYTlM6c4jGY4gUen0SLcP1F+4p62VW9qlateO2LYsWUuWioe1cW4toQOciVcTHpFGcAtpJEkb6fYTldhzCqch6rlt1I8QGXxmKrFvyIziuz9hY8429gLeJIu2cxh7jhXCkaoIYSVYNB4TrpTk7F2/Yn6g3B1rzbz3BSG9lMfpNIw+Mw+18JdtXGQqLyq6kkjQFgNcrJNsnhC9ddY2BygsYywmIstKONx3qeKN1MKppi92Lqlwj582htXEJrjNn6DeXtOn51NS4XljhQAOYa3AgZYIA7NRHlX0c5V1KmCrAgjrBEEeVcZ+i/ZeHW9j9nYvD2rzWbma2biKzZZyMQSJAgWzp940HjjQVkdimzyswx0F7KfxBgPaIqQbXRzpeRh1BlPsroOJ+i7Zl45jhubn/De4vkskDyqubb+hnA20a4MZdsqPtXAjqJ3CAFJPCJk0vSTQeo7Of7evksWLOV6xPtihtj4+0jAhjvG88POvcRyZuoTzWI6MkKWDW2YdZQFssngTMb4OlC/wBH4xToA/cUPsMGtoVVYdbuzoeztuWiukTPeP34UsxGM1g2yw11K79eAE6d9VJdrYq16dnzRh7d1TWeVo+3a8Q3wIqKwST2KdVPkLxuzBeuErCiNVJy6fhJETPXFa7G2K4uQCVTQkFhDZSCA2XhIFS2eVVjTosp/fUTTfB8ocMd9xfHQ09ySqh+on4LHs69cBOYLu4a7t3HdRtoAiYHiSPZSXDY+03ouD3NXpxB/ZqbV8ipVwK9sN0V9ZffVkxLfVt6p91VnaraL6wqw4x/q29U+6uo5it4M/VL3fGpbWI0AAJIAB8KhwH9moPV8aMtAnRR5VyM6DAznqHvrdbI3kyalFgjViFFei9bG4Fj27v34VqNZlm1Por5fOnePQNbUM2WCDw1gbqStjmjeFHZ862s22fVRPaTp58aKdcAasN5+2vormPWf38K0vbRY72gdQ0/Whnwv+Jcj8Kb/M/pUVvCsJ5qVn7Tak9/X7aG/Aa7nv8AHcVUntgxU6kMozFmJ3quijsOk0KecT04fu08o1HlW42so0jL4fs+yhpDYUMLI4Wx1KdRQuJsFIyvPranzrwY4MdCDXmJubppqBZvaxTiZWe79zU1vHjtHfQSYidFEmplslvTPhS0EJG0FOinMeoGpCGb0jA6h+/nUAwigaKB3aVgw5HosRWoyYywtlQIAqdLCE+jHdp7qV2WuLvhh5UwTaFnQEsrdREjzG6mSM/I0tYcgdF2A6jqKptrlU2Fz4OCVw8IL6ozgJAKggA5SFIBJn0TVtv3Bbs3b9xpFtHcLunKpIAB3k7tad8msAMNh7ab3jNcYb3uP0nY97E00F5Emzk13lCLrhUuh2bifYInf2VmHU58zPnI3qViP9IOnfBroG3NhYXEY20t3D22XmLzP0QpLc5YCElYJgc5GvE0rx30bWic2HxN+yw9EEi4g7AG6UeNU0oS2V7GsrKQTmUgggkRB4FSCR5iqbg9q39n3WNi44tsdQCwg8Jg+kO/UVZNtcnsamKTDM1u6XQut1eh0QYbPPowSsxPpCJ4XPYvIjDi01p4uM65XcgZVB4ID6PXPpdtFNRdeTNWrHPIHlE2LwpZ2FxxcK5oXiiOAMu8w/HUbjuqnbXx64DlA11gxW7ZVmVdT6EE+GTN1aHdvpR9Hgx9rE4vAYO/ZTm3cs11CScji0SkA7+joeoVX+UVzF4nGX3a8t5rC5bl9EyoqA5D6I9DM5WYMiTumqKO5Ny2PoPAcqMHeIFrGWWb7hdA/ipIafCud8tm2jicTcezh3vYa03NoUMjMoGdgqvmnMSJymQImK5euyGMADDXTEkLeCuJ1ghnWTrwBr3DNicOCyHF2ACekhbJoYiRlGkHWaOlAssNza7WSBicI1sk/bVl8hcUUVhdv4NoMFZ/DIHisikVrl7j5ScVzoQkqLyg+kpUyY1kEjU0xTliHk4nZeDxBO9rcK/mpYzSPGOpjtb1m7PNX7ZP3SwBPdMR41tb5NfxFyzZIAN4sSYUlbdsS7DfxKqDrq9In2jsW5pdwuMwrHfzdwXFHhc4dwqxch9q7Ow+Ji1jvqeZaDdTmyrtdQlSSArSBOkbqGitza72LFsXkNs/E4PDXLmFUXGtWyxQunSyjNorAb530HjPoewTapdv2+zMjKPNZ9tPuRmLz4VQl1HyveUAEHRb9wKdDuKgEdhFMdo4l1WMsk9R4cd9FzoyjfByjFfRM+b6nFK0nTMhX2hjw13UOfo12mui3EI/DecD2qK6rgsUAGuOCoAOpGgA9IyO72GuLcqOXuKxGId7N17VodFFViOiCek34jM9mg4VoNy5NOlwOtpH0PWFWTEAFCCYBEeysrKWwpCa2bSAAAtHX+49lY+OY7oUdlZWVGytAvPZjAl27JPn1eNbGxdGrAIvmfZoPbWVlajJhWDxVj7Kl2H2n3A9nD2CjzdZtSwA6l/fzrKys1vRk/SmerdRd0T10PfxxnfWVlY1g5xE8aicj7UePyrKyiAGKhjCg/v2CtrmDcal57P3+lZWVgk9i8y/Z07P2RRSY1e3991eVlKFbk631O7X216u0gmo39W+fCsrKPAFubjF89oBzfXHonx3+AptY5PsqhhDHr3HwG6vKyskZs82qHNkWmX07ti3qNYa8mb/AMA1WhrA+yzKaysp6VC27Kxf20lrGuHxFoZbNtZdgBmd7jFCdwaFUwTMEU1ubdyicuftQhh3yJHtr2sozWlJmi9TaEVzGc5jsOzEgGzfGo6nsGAOG6mW3OU9nCWzEO4UsEU7gPtXG+ypOknUkwJNZWUI7yr+8hntG/7wcZwO3MQhxeLt3FtvdbK4jpHn2dzkP2QMh1md1XXAfRviRh8oxgtc4EZ7a29CQDCu2aWC5joRE6xXlZV5uuCEVYoxn0cY62IFrD4gA6ZWyt7ck90mkFjZ7ojm41+yAzKQqO1s5WykTOUwQRBJ3VlZSrIxtCI7eIQOk3kuKogc5YkAMdRHZw146RUWIwuHZyRfVRO5bV2PAEn38KysqxI2GHsAR/GkEHQc1cyjfM6yPAH0jMVLb2XYYjLirTyGPSUpBBXonMy6mTuJGhrysrGJbexEEtzl0BSZdLTsoHXmBIgDjNMOT207hdbY2m6F4E3c5RN+hzNl7J7RWVlL7luHgs/LDYZwuGLYja95y/Rt2wrBHnfKhzKwdTu1HXrzVdm3XJNm3cuoDGZEciYBjQb9ayspVKo2Frc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спасибо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0750" y="6332590"/>
            <a:ext cx="405130" cy="40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41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34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numSld="5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860" y="2637314"/>
            <a:ext cx="3741420" cy="3741420"/>
          </a:xfrm>
          <a:effectLst>
            <a:softEdge rad="1270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63881" y="1264920"/>
            <a:ext cx="4815840" cy="307927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effectLst>
            <a:softEdge rad="12700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0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СПАСИБО !  </a:t>
            </a:r>
          </a:p>
          <a:p>
            <a:endParaRPr lang="ru-RU" sz="5000" b="1" dirty="0" smtClean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endParaRPr lang="ru-RU" sz="5000" b="1" dirty="0" smtClean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/>
            <a:r>
              <a:rPr lang="ru-RU" sz="50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 МОЛОДЕЦ !!!</a:t>
            </a:r>
            <a:endParaRPr lang="ru-RU" sz="5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65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928" y="952500"/>
            <a:ext cx="10972800" cy="5486400"/>
          </a:xfrm>
        </p:spPr>
        <p:txBody>
          <a:bodyPr>
            <a:noAutofit/>
          </a:bodyPr>
          <a:lstStyle/>
          <a:p>
            <a:pPr algn="l"/>
            <a:r>
              <a:rPr lang="ru-RU" sz="1800" dirty="0" smtClean="0">
                <a:latin typeface="Comic Sans MS" panose="030F0702030302020204" pitchFamily="66" charset="0"/>
              </a:rPr>
              <a:t>Игра создана с использованием кадров и звуковых рядов  из российского мультипликационного сериала «Маша и Медведь» , анимационная студия </a:t>
            </a:r>
            <a:r>
              <a:rPr lang="ru-RU" sz="1800" dirty="0">
                <a:latin typeface="Comic Sans MS" panose="030F0702030302020204" pitchFamily="66" charset="0"/>
              </a:rPr>
              <a:t>«</a:t>
            </a:r>
            <a:r>
              <a:rPr lang="ru-RU" sz="1800" dirty="0" err="1">
                <a:latin typeface="Comic Sans MS" panose="030F0702030302020204" pitchFamily="66" charset="0"/>
              </a:rPr>
              <a:t>Анимаккорд</a:t>
            </a:r>
            <a:r>
              <a:rPr lang="ru-RU" sz="1800" dirty="0" smtClean="0">
                <a:latin typeface="Comic Sans MS" panose="030F0702030302020204" pitchFamily="66" charset="0"/>
              </a:rPr>
              <a:t>»,</a:t>
            </a:r>
            <a:br>
              <a:rPr lang="ru-RU" sz="1800" dirty="0" smtClean="0">
                <a:latin typeface="Comic Sans MS" panose="030F0702030302020204" pitchFamily="66" charset="0"/>
              </a:rPr>
            </a:br>
            <a:r>
              <a:rPr lang="ru-RU" sz="1800" dirty="0" smtClean="0">
                <a:latin typeface="Comic Sans MS" panose="030F0702030302020204" pitchFamily="66" charset="0"/>
              </a:rPr>
              <a:t>идея создания - Сергей Кузьмин,</a:t>
            </a:r>
            <a:br>
              <a:rPr lang="ru-RU" sz="1800" dirty="0" smtClean="0">
                <a:latin typeface="Comic Sans MS" panose="030F0702030302020204" pitchFamily="66" charset="0"/>
              </a:rPr>
            </a:br>
            <a:r>
              <a:rPr lang="ru-RU" sz="1800" dirty="0" smtClean="0">
                <a:latin typeface="Comic Sans MS" panose="030F0702030302020204" pitchFamily="66" charset="0"/>
              </a:rPr>
              <a:t>режиссёры </a:t>
            </a:r>
            <a:br>
              <a:rPr lang="ru-RU" sz="1800" dirty="0" smtClean="0">
                <a:latin typeface="Comic Sans MS" panose="030F0702030302020204" pitchFamily="66" charset="0"/>
              </a:rPr>
            </a:br>
            <a:r>
              <a:rPr lang="ru-RU" sz="1800" dirty="0">
                <a:latin typeface="Comic Sans MS" panose="030F0702030302020204" pitchFamily="66" charset="0"/>
              </a:rPr>
              <a:t>О</a:t>
            </a:r>
            <a:r>
              <a:rPr lang="ru-RU" sz="1800" dirty="0" smtClean="0">
                <a:latin typeface="Comic Sans MS" panose="030F0702030302020204" pitchFamily="66" charset="0"/>
              </a:rPr>
              <a:t>лег Кузовков, Олег Ужинов, Денис </a:t>
            </a:r>
            <a:r>
              <a:rPr lang="ru-RU" sz="1800" dirty="0" err="1" smtClean="0">
                <a:latin typeface="Comic Sans MS" panose="030F0702030302020204" pitchFamily="66" charset="0"/>
              </a:rPr>
              <a:t>Червяцов</a:t>
            </a:r>
            <a:r>
              <a:rPr lang="ru-RU" sz="1800" dirty="0" smtClean="0">
                <a:latin typeface="Comic Sans MS" panose="030F0702030302020204" pitchFamily="66" charset="0"/>
              </a:rPr>
              <a:t>, Марина </a:t>
            </a:r>
            <a:r>
              <a:rPr lang="ru-RU" sz="1800" dirty="0" err="1" smtClean="0">
                <a:latin typeface="Comic Sans MS" panose="030F0702030302020204" pitchFamily="66" charset="0"/>
              </a:rPr>
              <a:t>Нефёдова</a:t>
            </a:r>
            <a:r>
              <a:rPr lang="ru-RU" sz="1800" dirty="0" smtClean="0">
                <a:latin typeface="Comic Sans MS" panose="030F0702030302020204" pitchFamily="66" charset="0"/>
              </a:rPr>
              <a:t>, Ольга Баулина, Роман </a:t>
            </a:r>
            <a:r>
              <a:rPr lang="ru-RU" sz="1800" dirty="0" err="1" smtClean="0">
                <a:latin typeface="Comic Sans MS" panose="030F0702030302020204" pitchFamily="66" charset="0"/>
              </a:rPr>
              <a:t>Козич</a:t>
            </a:r>
            <a:r>
              <a:rPr lang="ru-RU" sz="1800" dirty="0" smtClean="0">
                <a:latin typeface="Comic Sans MS" panose="030F0702030302020204" pitchFamily="66" charset="0"/>
              </a:rPr>
              <a:t>, </a:t>
            </a:r>
            <a:br>
              <a:rPr lang="ru-RU" sz="1800" dirty="0" smtClean="0">
                <a:latin typeface="Comic Sans MS" panose="030F0702030302020204" pitchFamily="66" charset="0"/>
              </a:rPr>
            </a:br>
            <a:r>
              <a:rPr lang="ru-RU" sz="1800" dirty="0" smtClean="0">
                <a:latin typeface="Comic Sans MS" panose="030F0702030302020204" pitchFamily="66" charset="0"/>
              </a:rPr>
              <a:t>Илья Трусов, Влад </a:t>
            </a:r>
            <a:r>
              <a:rPr lang="ru-RU" sz="1800" dirty="0" err="1" smtClean="0">
                <a:latin typeface="Comic Sans MS" panose="030F0702030302020204" pitchFamily="66" charset="0"/>
              </a:rPr>
              <a:t>Байрамгулов</a:t>
            </a:r>
            <a:r>
              <a:rPr lang="ru-RU" sz="1800" dirty="0" smtClean="0">
                <a:latin typeface="Comic Sans MS" panose="030F0702030302020204" pitchFamily="66" charset="0"/>
              </a:rPr>
              <a:t>, Георгий Орлов, Наталья </a:t>
            </a:r>
            <a:r>
              <a:rPr lang="ru-RU" sz="1800" dirty="0" err="1" smtClean="0">
                <a:latin typeface="Comic Sans MS" panose="030F0702030302020204" pitchFamily="66" charset="0"/>
              </a:rPr>
              <a:t>Мальгина</a:t>
            </a:r>
            <a:r>
              <a:rPr lang="ru-RU" sz="1800" dirty="0" smtClean="0">
                <a:latin typeface="Comic Sans MS" panose="030F0702030302020204" pitchFamily="66" charset="0"/>
              </a:rPr>
              <a:t>, Андрей </a:t>
            </a:r>
            <a:r>
              <a:rPr lang="ru-RU" sz="1800" dirty="0">
                <a:latin typeface="Comic Sans MS" panose="030F0702030302020204" pitchFamily="66" charset="0"/>
              </a:rPr>
              <a:t>Беляев</a:t>
            </a:r>
            <a:r>
              <a:rPr lang="ru-RU" sz="1800" dirty="0" smtClean="0">
                <a:latin typeface="Comic Sans MS" panose="030F0702030302020204" pitchFamily="66" charset="0"/>
              </a:rPr>
              <a:t/>
            </a:r>
            <a:br>
              <a:rPr lang="ru-RU" sz="1800" dirty="0" smtClean="0">
                <a:latin typeface="Comic Sans MS" panose="030F0702030302020204" pitchFamily="66" charset="0"/>
              </a:rPr>
            </a:br>
            <a:r>
              <a:rPr lang="ru-RU" sz="1800" dirty="0" smtClean="0">
                <a:latin typeface="Comic Sans MS" panose="030F0702030302020204" pitchFamily="66" charset="0"/>
              </a:rPr>
              <a:t>аниматор – Олег Кузовков</a:t>
            </a:r>
            <a:br>
              <a:rPr lang="ru-RU" sz="1800" dirty="0" smtClean="0">
                <a:latin typeface="Comic Sans MS" panose="030F0702030302020204" pitchFamily="66" charset="0"/>
              </a:rPr>
            </a:br>
            <a:r>
              <a:rPr lang="ru-RU" sz="1800" dirty="0" smtClean="0">
                <a:latin typeface="Comic Sans MS" panose="030F0702030302020204" pitchFamily="66" charset="0"/>
              </a:rPr>
              <a:t>роль Маши озвучила Алина Кукушкина</a:t>
            </a:r>
            <a:br>
              <a:rPr lang="ru-RU" sz="1800" dirty="0" smtClean="0">
                <a:latin typeface="Comic Sans MS" panose="030F0702030302020204" pitchFamily="66" charset="0"/>
              </a:rPr>
            </a:br>
            <a:r>
              <a:rPr lang="ru-RU" sz="1800" dirty="0" smtClean="0">
                <a:latin typeface="Comic Sans MS" panose="030F0702030302020204" pitchFamily="66" charset="0"/>
              </a:rPr>
              <a:t>композитор Василий Богатырев</a:t>
            </a:r>
            <a:br>
              <a:rPr lang="ru-RU" sz="1800" dirty="0" smtClean="0">
                <a:latin typeface="Comic Sans MS" panose="030F0702030302020204" pitchFamily="66" charset="0"/>
              </a:rPr>
            </a:br>
            <a:r>
              <a:rPr lang="ru-RU" sz="1800" dirty="0" smtClean="0">
                <a:latin typeface="Comic Sans MS" panose="030F0702030302020204" pitchFamily="66" charset="0"/>
              </a:rPr>
              <a:t/>
            </a:r>
            <a:br>
              <a:rPr lang="ru-RU" sz="1800" dirty="0" smtClean="0">
                <a:latin typeface="Comic Sans MS" panose="030F0702030302020204" pitchFamily="66" charset="0"/>
              </a:rPr>
            </a:br>
            <a:r>
              <a:rPr lang="ru-RU" sz="1800" dirty="0" smtClean="0">
                <a:latin typeface="Comic Sans MS" panose="030F0702030302020204" pitchFamily="66" charset="0"/>
              </a:rPr>
              <a:t>В игре использованы материалы сайтов</a:t>
            </a:r>
            <a:br>
              <a:rPr lang="ru-RU" sz="1800" dirty="0" smtClean="0">
                <a:latin typeface="Comic Sans MS" panose="030F0702030302020204" pitchFamily="66" charset="0"/>
              </a:rPr>
            </a:br>
            <a:r>
              <a:rPr lang="en-US" sz="1800" dirty="0">
                <a:latin typeface="Comic Sans MS" panose="030F0702030302020204" pitchFamily="66" charset="0"/>
              </a:rPr>
              <a:t>https://ru.wikipedia.org/wiki</a:t>
            </a:r>
            <a:r>
              <a:rPr lang="en-US" sz="1800" dirty="0" smtClean="0">
                <a:latin typeface="Comic Sans MS" panose="030F0702030302020204" pitchFamily="66" charset="0"/>
              </a:rPr>
              <a:t>/</a:t>
            </a:r>
            <a:r>
              <a:rPr lang="ru-RU" sz="1800" dirty="0" smtClean="0">
                <a:latin typeface="Comic Sans MS" panose="030F0702030302020204" pitchFamily="66" charset="0"/>
              </a:rPr>
              <a:t/>
            </a:r>
            <a:br>
              <a:rPr lang="ru-RU" sz="1800" dirty="0" smtClean="0">
                <a:latin typeface="Comic Sans MS" panose="030F0702030302020204" pitchFamily="66" charset="0"/>
              </a:rPr>
            </a:br>
            <a:r>
              <a:rPr lang="en-US" sz="1800" dirty="0" smtClean="0">
                <a:latin typeface="Comic Sans MS" panose="030F0702030302020204" pitchFamily="66" charset="0"/>
              </a:rPr>
              <a:t>http</a:t>
            </a:r>
            <a:r>
              <a:rPr lang="en-US" sz="1800" dirty="0">
                <a:latin typeface="Comic Sans MS" panose="030F0702030302020204" pitchFamily="66" charset="0"/>
              </a:rPr>
              <a:t>://</a:t>
            </a:r>
            <a:r>
              <a:rPr lang="en-US" sz="1800" dirty="0" smtClean="0">
                <a:latin typeface="Comic Sans MS" panose="030F0702030302020204" pitchFamily="66" charset="0"/>
              </a:rPr>
              <a:t>www.youloveit.ru/gallery/masha_bear_kartinki/93930-masha_bear_images-12.html</a:t>
            </a:r>
            <a:r>
              <a:rPr lang="ru-RU" sz="1800" u="sng" dirty="0" smtClean="0">
                <a:latin typeface="Comic Sans MS" panose="030F0702030302020204" pitchFamily="66" charset="0"/>
              </a:rPr>
              <a:t/>
            </a:r>
            <a:br>
              <a:rPr lang="ru-RU" sz="1800" u="sng" dirty="0" smtClean="0">
                <a:latin typeface="Comic Sans MS" panose="030F0702030302020204" pitchFamily="66" charset="0"/>
              </a:rPr>
            </a:br>
            <a:r>
              <a:rPr lang="en-US" sz="1800" dirty="0">
                <a:latin typeface="Comic Sans MS" panose="030F0702030302020204" pitchFamily="66" charset="0"/>
              </a:rPr>
              <a:t>https://www.google.com/search </a:t>
            </a:r>
            <a:r>
              <a:rPr lang="ru-RU" sz="1800" dirty="0">
                <a:latin typeface="Comic Sans MS" panose="030F0702030302020204" pitchFamily="66" charset="0"/>
              </a:rPr>
              <a:t>и др</a:t>
            </a:r>
            <a:r>
              <a:rPr lang="ru-RU" sz="1800" dirty="0" smtClean="0">
                <a:latin typeface="Comic Sans MS" panose="030F0702030302020204" pitchFamily="66" charset="0"/>
              </a:rPr>
              <a:t>.</a:t>
            </a:r>
            <a:r>
              <a:rPr lang="ru-RU" sz="1800" dirty="0" smtClean="0">
                <a:latin typeface="Comic Sans MS" panose="030F0702030302020204" pitchFamily="66" charset="0"/>
              </a:rPr>
              <a:t/>
            </a:r>
            <a:br>
              <a:rPr lang="ru-RU" sz="1800" dirty="0" smtClean="0">
                <a:latin typeface="Comic Sans MS" panose="030F0702030302020204" pitchFamily="66" charset="0"/>
              </a:rPr>
            </a:br>
            <a:r>
              <a:rPr lang="ru-RU" sz="1800" dirty="0" smtClean="0">
                <a:latin typeface="Comic Sans MS" panose="030F0702030302020204" pitchFamily="66" charset="0"/>
              </a:rPr>
              <a:t>Программный консультант – Аветисова </a:t>
            </a:r>
            <a:r>
              <a:rPr lang="ru-RU" sz="1800" dirty="0" smtClean="0">
                <a:latin typeface="Comic Sans MS" panose="030F0702030302020204" pitchFamily="66" charset="0"/>
              </a:rPr>
              <a:t>М. С.</a:t>
            </a:r>
            <a:br>
              <a:rPr lang="ru-RU" sz="1800" dirty="0" smtClean="0">
                <a:latin typeface="Comic Sans MS" panose="030F0702030302020204" pitchFamily="66" charset="0"/>
              </a:rPr>
            </a:br>
            <a:r>
              <a:rPr lang="ru-RU" sz="1800" dirty="0" smtClean="0">
                <a:latin typeface="Comic Sans MS" panose="030F0702030302020204" pitchFamily="66" charset="0"/>
              </a:rPr>
              <a:t/>
            </a:r>
            <a:br>
              <a:rPr lang="ru-RU" sz="1800" dirty="0" smtClean="0">
                <a:latin typeface="Comic Sans MS" panose="030F0702030302020204" pitchFamily="66" charset="0"/>
              </a:rPr>
            </a:br>
            <a:r>
              <a:rPr lang="ru-RU" sz="1800" u="sng" dirty="0">
                <a:latin typeface="Comic Sans MS" panose="030F0702030302020204" pitchFamily="66" charset="0"/>
              </a:rPr>
              <a:t>И</a:t>
            </a:r>
            <a:r>
              <a:rPr lang="ru-RU" sz="1800" u="sng" dirty="0" smtClean="0">
                <a:latin typeface="Comic Sans MS" panose="030F0702030302020204" pitchFamily="66" charset="0"/>
              </a:rPr>
              <a:t>гра не предназначена для коммерческого использования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68791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1193</TotalTime>
  <Words>63</Words>
  <Application>Microsoft Office PowerPoint</Application>
  <PresentationFormat>Широкоэкранный</PresentationFormat>
  <Paragraphs>15</Paragraphs>
  <Slides>8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Comic Sans MS</vt:lpstr>
      <vt:lpstr>Тема Office</vt:lpstr>
      <vt:lpstr>1_Тема Office</vt:lpstr>
      <vt:lpstr>Презентация PowerPoint</vt:lpstr>
      <vt:lpstr>Привет! Меня зовут Маша!</vt:lpstr>
      <vt:lpstr>Презентация PowerPoint</vt:lpstr>
      <vt:lpstr>Помоги мне, пожалуйста, выбрать только овощи</vt:lpstr>
      <vt:lpstr>Презентация PowerPoint</vt:lpstr>
      <vt:lpstr>Презентация PowerPoint</vt:lpstr>
      <vt:lpstr>Презентация PowerPoint</vt:lpstr>
      <vt:lpstr>Игра создана с использованием кадров и звуковых рядов  из российского мультипликационного сериала «Маша и Медведь» , анимационная студия «Анимаккорд», идея создания - Сергей Кузьмин, режиссёры  Олег Кузовков, Олег Ужинов, Денис Червяцов, Марина Нефёдова, Ольга Баулина, Роман Козич,  Илья Трусов, Влад Байрамгулов, Георгий Орлов, Наталья Мальгина, Андрей Беляев аниматор – Олег Кузовков роль Маши озвучила Алина Кукушкина композитор Василий Богатырев  В игре использованы материалы сайтов https://ru.wikipedia.org/wiki/ http://www.youloveit.ru/gallery/masha_bear_kartinki/93930-masha_bear_images-12.html https://www.google.com/search и др. Программный консультант – Аветисова М. С.  Игра не предназначена для коммерческого использования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Привет! Меня зовут Маша!</dc:title>
  <dc:creator>User1</dc:creator>
  <cp:lastModifiedBy>User1</cp:lastModifiedBy>
  <cp:revision>55</cp:revision>
  <dcterms:created xsi:type="dcterms:W3CDTF">2019-01-09T13:27:14Z</dcterms:created>
  <dcterms:modified xsi:type="dcterms:W3CDTF">2019-01-21T14:25:28Z</dcterms:modified>
</cp:coreProperties>
</file>